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6" r:id="rId4"/>
  </p:sldMasterIdLst>
  <p:notesMasterIdLst>
    <p:notesMasterId r:id="rId57"/>
  </p:notesMasterIdLst>
  <p:sldIdLst>
    <p:sldId id="2561" r:id="rId5"/>
    <p:sldId id="2563" r:id="rId6"/>
    <p:sldId id="2580" r:id="rId7"/>
    <p:sldId id="2567" r:id="rId8"/>
    <p:sldId id="2582" r:id="rId9"/>
    <p:sldId id="2583" r:id="rId10"/>
    <p:sldId id="2584" r:id="rId11"/>
    <p:sldId id="2585" r:id="rId12"/>
    <p:sldId id="2587" r:id="rId13"/>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571" r:id="rId32"/>
    <p:sldId id="2570" r:id="rId33"/>
    <p:sldId id="2572" r:id="rId34"/>
    <p:sldId id="2573" r:id="rId35"/>
    <p:sldId id="2574" r:id="rId36"/>
    <p:sldId id="2575" r:id="rId37"/>
    <p:sldId id="2576" r:id="rId38"/>
    <p:sldId id="2577" r:id="rId39"/>
    <p:sldId id="2578" r:id="rId40"/>
    <p:sldId id="2588" r:id="rId41"/>
    <p:sldId id="2589" r:id="rId42"/>
    <p:sldId id="2590" r:id="rId43"/>
    <p:sldId id="2591" r:id="rId44"/>
    <p:sldId id="2592" r:id="rId45"/>
    <p:sldId id="2593" r:id="rId46"/>
    <p:sldId id="2594" r:id="rId47"/>
    <p:sldId id="2595" r:id="rId48"/>
    <p:sldId id="2596" r:id="rId49"/>
    <p:sldId id="2597" r:id="rId50"/>
    <p:sldId id="2598" r:id="rId51"/>
    <p:sldId id="2599" r:id="rId52"/>
    <p:sldId id="2600" r:id="rId53"/>
    <p:sldId id="2601" r:id="rId54"/>
    <p:sldId id="2602" r:id="rId55"/>
    <p:sldId id="274"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ervenciones innovadoras y avances en tratamientos en suicidio" id="{B73A5BA4-4DBF-41E3-BBA3-E15377D4653B}">
          <p14:sldIdLst>
            <p14:sldId id="2561"/>
            <p14:sldId id="2563"/>
            <p14:sldId id="2580"/>
            <p14:sldId id="2567"/>
            <p14:sldId id="2582"/>
            <p14:sldId id="2583"/>
            <p14:sldId id="2584"/>
            <p14:sldId id="2585"/>
            <p14:sldId id="2587"/>
          </p14:sldIdLst>
        </p14:section>
        <p14:section name="Introducción y Recursos" id="{7243CBA4-17F5-4101-B174-97A4970CC14F}">
          <p14:sldIdLst/>
        </p14:section>
        <p14:section name="Panorama y Factores de Riesgo" id="{E73D6F73-C267-42FE-AB96-DFE4476955AF}">
          <p14:sldIdLst/>
        </p14:section>
        <p14:section name="Intervenciones y Modelos" id="{D262E400-73D8-42BE-90F6-A659183B3161}">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571"/>
            <p14:sldId id="2570"/>
          </p14:sldIdLst>
        </p14:section>
        <p14:section name="Tratamientos y Prevención" id="{52180826-6B47-4FD0-BAE3-DAD073F7FE41}">
          <p14:sldIdLst>
            <p14:sldId id="2572"/>
            <p14:sldId id="2573"/>
            <p14:sldId id="2574"/>
          </p14:sldIdLst>
        </p14:section>
        <p14:section name="Prevención y Perspectivas" id="{F037B61C-E38C-4BD4-8526-79FA0BED01EA}">
          <p14:sldIdLst>
            <p14:sldId id="2575"/>
            <p14:sldId id="2576"/>
            <p14:sldId id="2577"/>
            <p14:sldId id="2578"/>
            <p14:sldId id="2588"/>
            <p14:sldId id="2589"/>
            <p14:sldId id="2590"/>
            <p14:sldId id="2591"/>
            <p14:sldId id="2592"/>
            <p14:sldId id="2593"/>
            <p14:sldId id="2594"/>
            <p14:sldId id="2595"/>
            <p14:sldId id="2596"/>
            <p14:sldId id="2597"/>
            <p14:sldId id="2598"/>
            <p14:sldId id="2599"/>
            <p14:sldId id="2600"/>
            <p14:sldId id="2601"/>
            <p14:sldId id="2602"/>
            <p14:sldId id="27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749161-0994-40F4-AA0F-6741B807D6EB}" v="20" dt="2025-11-29T22:53:16.4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32"/>
    <p:restoredTop sz="92675"/>
  </p:normalViewPr>
  <p:slideViewPr>
    <p:cSldViewPr snapToGrid="0">
      <p:cViewPr varScale="1">
        <p:scale>
          <a:sx n="101" d="100"/>
          <a:sy n="101" d="100"/>
        </p:scale>
        <p:origin x="832" y="4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148118-379F-484E-8A03-8CC051A07A6E}"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US"/>
        </a:p>
      </dgm:t>
    </dgm:pt>
    <dgm:pt modelId="{96940C79-12AB-47F0-8FE4-F55DF27451E2}">
      <dgm:prSet/>
      <dgm:spPr/>
      <dgm:t>
        <a:bodyPr/>
        <a:lstStyle/>
        <a:p>
          <a:pPr>
            <a:lnSpc>
              <a:spcPct val="100000"/>
            </a:lnSpc>
            <a:defRPr b="1"/>
          </a:pPr>
          <a:r>
            <a:rPr lang="en-US"/>
            <a:t>Plan de Seguridad SPI</a:t>
          </a:r>
        </a:p>
      </dgm:t>
    </dgm:pt>
    <dgm:pt modelId="{F1470B0B-A60D-4855-93DE-083A26AA644F}" type="parTrans" cxnId="{288DBDAB-AE0B-44CD-B7F2-8F6E1ECA4549}">
      <dgm:prSet/>
      <dgm:spPr/>
      <dgm:t>
        <a:bodyPr/>
        <a:lstStyle/>
        <a:p>
          <a:endParaRPr lang="en-US"/>
        </a:p>
      </dgm:t>
    </dgm:pt>
    <dgm:pt modelId="{AE626E59-EC70-4BB0-A384-104FF8DAFDF7}" type="sibTrans" cxnId="{288DBDAB-AE0B-44CD-B7F2-8F6E1ECA4549}">
      <dgm:prSet/>
      <dgm:spPr/>
      <dgm:t>
        <a:bodyPr/>
        <a:lstStyle/>
        <a:p>
          <a:pPr>
            <a:lnSpc>
              <a:spcPct val="100000"/>
            </a:lnSpc>
            <a:defRPr b="1"/>
          </a:pPr>
          <a:endParaRPr lang="en-US"/>
        </a:p>
      </dgm:t>
    </dgm:pt>
    <dgm:pt modelId="{DE09A2DE-D922-4DD0-BE3F-B2ED6FD2B342}">
      <dgm:prSet custT="1"/>
      <dgm:spPr/>
      <dgm:t>
        <a:bodyPr/>
        <a:lstStyle/>
        <a:p>
          <a:pPr>
            <a:lnSpc>
              <a:spcPct val="100000"/>
            </a:lnSpc>
          </a:pPr>
          <a:r>
            <a:rPr lang="en-US" sz="1600" dirty="0"/>
            <a:t>El Plan Stanley-Brown </a:t>
          </a:r>
          <a:r>
            <a:rPr lang="en-US" sz="1600" dirty="0" err="1"/>
            <a:t>organiza</a:t>
          </a:r>
          <a:r>
            <a:rPr lang="en-US" sz="1600" dirty="0"/>
            <a:t> </a:t>
          </a:r>
          <a:r>
            <a:rPr lang="en-US" sz="1600" dirty="0" err="1"/>
            <a:t>acciones</a:t>
          </a:r>
          <a:r>
            <a:rPr lang="en-US" sz="1600" dirty="0"/>
            <a:t> </a:t>
          </a:r>
          <a:r>
            <a:rPr lang="en-US" sz="1600" dirty="0" err="1"/>
            <a:t>jerarquizadas</a:t>
          </a:r>
          <a:r>
            <a:rPr lang="en-US" sz="1600" dirty="0"/>
            <a:t> para </a:t>
          </a:r>
          <a:r>
            <a:rPr lang="en-US" sz="1600" dirty="0" err="1"/>
            <a:t>reducir</a:t>
          </a:r>
          <a:r>
            <a:rPr lang="en-US" sz="1600" dirty="0"/>
            <a:t> </a:t>
          </a:r>
          <a:r>
            <a:rPr lang="en-US" sz="1600" dirty="0" err="1"/>
            <a:t>el</a:t>
          </a:r>
          <a:r>
            <a:rPr lang="en-US" sz="1600" dirty="0"/>
            <a:t> </a:t>
          </a:r>
          <a:r>
            <a:rPr lang="en-US" sz="1600" dirty="0" err="1"/>
            <a:t>riesgo</a:t>
          </a:r>
          <a:r>
            <a:rPr lang="en-US" sz="1600" dirty="0"/>
            <a:t> </a:t>
          </a:r>
          <a:r>
            <a:rPr lang="en-US" sz="1600" dirty="0" err="1"/>
            <a:t>suicida</a:t>
          </a:r>
          <a:r>
            <a:rPr lang="en-US" sz="1600" dirty="0"/>
            <a:t> y </a:t>
          </a:r>
          <a:r>
            <a:rPr lang="en-US" sz="1600" dirty="0" err="1"/>
            <a:t>aumentar</a:t>
          </a:r>
          <a:r>
            <a:rPr lang="en-US" sz="1600" dirty="0"/>
            <a:t> la </a:t>
          </a:r>
          <a:r>
            <a:rPr lang="en-US" sz="1600" dirty="0" err="1"/>
            <a:t>seguridad</a:t>
          </a:r>
          <a:r>
            <a:rPr lang="en-US" sz="1600" dirty="0"/>
            <a:t> </a:t>
          </a:r>
          <a:r>
            <a:rPr lang="en-US" sz="1600" dirty="0" err="1"/>
            <a:t>inmediata</a:t>
          </a:r>
          <a:r>
            <a:rPr lang="en-US" sz="1600" dirty="0"/>
            <a:t>.</a:t>
          </a:r>
        </a:p>
      </dgm:t>
    </dgm:pt>
    <dgm:pt modelId="{2FAD1CAF-72EC-404E-89B8-2E5D5798975A}" type="parTrans" cxnId="{C39DA149-A4E3-4C50-B8CF-A9D6E9C3791A}">
      <dgm:prSet/>
      <dgm:spPr/>
      <dgm:t>
        <a:bodyPr/>
        <a:lstStyle/>
        <a:p>
          <a:endParaRPr lang="en-US"/>
        </a:p>
      </dgm:t>
    </dgm:pt>
    <dgm:pt modelId="{1E694BF1-B00E-4BFB-AFBC-BCA53383080D}" type="sibTrans" cxnId="{C39DA149-A4E3-4C50-B8CF-A9D6E9C3791A}">
      <dgm:prSet/>
      <dgm:spPr/>
      <dgm:t>
        <a:bodyPr/>
        <a:lstStyle/>
        <a:p>
          <a:endParaRPr lang="en-US"/>
        </a:p>
      </dgm:t>
    </dgm:pt>
    <dgm:pt modelId="{AC71637D-2500-4D8F-B0BD-F49E70D8C074}">
      <dgm:prSet/>
      <dgm:spPr/>
      <dgm:t>
        <a:bodyPr/>
        <a:lstStyle/>
        <a:p>
          <a:pPr>
            <a:lnSpc>
              <a:spcPct val="100000"/>
            </a:lnSpc>
            <a:defRPr b="1"/>
          </a:pPr>
          <a:r>
            <a:rPr lang="en-US"/>
            <a:t>Consejería sobre medios letales</a:t>
          </a:r>
        </a:p>
      </dgm:t>
    </dgm:pt>
    <dgm:pt modelId="{1F1A625E-ED63-4000-83DD-F70862E7FBAA}" type="parTrans" cxnId="{A8B90E7F-1857-4CF2-BFA3-09F2CF1F1729}">
      <dgm:prSet/>
      <dgm:spPr/>
      <dgm:t>
        <a:bodyPr/>
        <a:lstStyle/>
        <a:p>
          <a:endParaRPr lang="en-US"/>
        </a:p>
      </dgm:t>
    </dgm:pt>
    <dgm:pt modelId="{F7411A3B-4F85-4282-872B-EF3D2A73334C}" type="sibTrans" cxnId="{A8B90E7F-1857-4CF2-BFA3-09F2CF1F1729}">
      <dgm:prSet/>
      <dgm:spPr/>
      <dgm:t>
        <a:bodyPr/>
        <a:lstStyle/>
        <a:p>
          <a:pPr>
            <a:lnSpc>
              <a:spcPct val="100000"/>
            </a:lnSpc>
            <a:defRPr b="1"/>
          </a:pPr>
          <a:endParaRPr lang="en-US"/>
        </a:p>
      </dgm:t>
    </dgm:pt>
    <dgm:pt modelId="{9B727544-292D-4B2C-89E2-D0FE995690E6}">
      <dgm:prSet custT="1"/>
      <dgm:spPr/>
      <dgm:t>
        <a:bodyPr/>
        <a:lstStyle/>
        <a:p>
          <a:pPr>
            <a:lnSpc>
              <a:spcPct val="100000"/>
            </a:lnSpc>
          </a:pPr>
          <a:r>
            <a:rPr lang="en-US" sz="1600" dirty="0"/>
            <a:t>La </a:t>
          </a:r>
          <a:r>
            <a:rPr lang="en-US" sz="1600" dirty="0" err="1"/>
            <a:t>consejería</a:t>
          </a:r>
          <a:r>
            <a:rPr lang="en-US" sz="1600" dirty="0"/>
            <a:t> </a:t>
          </a:r>
          <a:r>
            <a:rPr lang="en-US" sz="1600" dirty="0" err="1"/>
            <a:t>activa</a:t>
          </a:r>
          <a:r>
            <a:rPr lang="en-US" sz="1600" dirty="0"/>
            <a:t> </a:t>
          </a:r>
          <a:r>
            <a:rPr lang="en-US" sz="1600" dirty="0" err="1"/>
            <a:t>sobre</a:t>
          </a:r>
          <a:r>
            <a:rPr lang="en-US" sz="1600" dirty="0"/>
            <a:t> </a:t>
          </a:r>
          <a:r>
            <a:rPr lang="en-US" sz="1600" dirty="0" err="1"/>
            <a:t>restricción</a:t>
          </a:r>
          <a:r>
            <a:rPr lang="en-US" sz="1600" dirty="0"/>
            <a:t> de </a:t>
          </a:r>
          <a:r>
            <a:rPr lang="en-US" sz="1600" dirty="0" err="1"/>
            <a:t>medios</a:t>
          </a:r>
          <a:r>
            <a:rPr lang="en-US" sz="1600" dirty="0"/>
            <a:t> </a:t>
          </a:r>
          <a:r>
            <a:rPr lang="en-US" sz="1600" dirty="0" err="1"/>
            <a:t>letales</a:t>
          </a:r>
          <a:r>
            <a:rPr lang="en-US" sz="1600" dirty="0"/>
            <a:t> reduce la </a:t>
          </a:r>
          <a:r>
            <a:rPr lang="en-US" sz="1600" dirty="0" err="1"/>
            <a:t>letalidad</a:t>
          </a:r>
          <a:r>
            <a:rPr lang="en-US" sz="1600" dirty="0"/>
            <a:t> y </a:t>
          </a:r>
          <a:r>
            <a:rPr lang="en-US" sz="1600" dirty="0" err="1"/>
            <a:t>requiere</a:t>
          </a:r>
          <a:r>
            <a:rPr lang="en-US" sz="1600" dirty="0"/>
            <a:t> </a:t>
          </a:r>
          <a:r>
            <a:rPr lang="en-US" sz="1600" dirty="0" err="1"/>
            <a:t>colaboración</a:t>
          </a:r>
          <a:r>
            <a:rPr lang="en-US" sz="1600" dirty="0"/>
            <a:t> </a:t>
          </a:r>
          <a:r>
            <a:rPr lang="en-US" sz="1600" dirty="0" err="1"/>
            <a:t>paciente-entorno</a:t>
          </a:r>
          <a:r>
            <a:rPr lang="en-US" sz="1600" dirty="0"/>
            <a:t>.</a:t>
          </a:r>
        </a:p>
      </dgm:t>
    </dgm:pt>
    <dgm:pt modelId="{3E3372F8-853A-4BEE-9E99-5C43A1D42275}" type="parTrans" cxnId="{602C6115-DFDD-4239-90EF-BF2B19F1A06C}">
      <dgm:prSet/>
      <dgm:spPr/>
      <dgm:t>
        <a:bodyPr/>
        <a:lstStyle/>
        <a:p>
          <a:endParaRPr lang="en-US"/>
        </a:p>
      </dgm:t>
    </dgm:pt>
    <dgm:pt modelId="{C4BBFB0E-A281-4F21-B210-FC6E633C7B6B}" type="sibTrans" cxnId="{602C6115-DFDD-4239-90EF-BF2B19F1A06C}">
      <dgm:prSet/>
      <dgm:spPr/>
      <dgm:t>
        <a:bodyPr/>
        <a:lstStyle/>
        <a:p>
          <a:endParaRPr lang="en-US"/>
        </a:p>
      </dgm:t>
    </dgm:pt>
    <dgm:pt modelId="{ACE5B90E-6056-48CE-A5B7-21A6DA1EE42C}">
      <dgm:prSet/>
      <dgm:spPr/>
      <dgm:t>
        <a:bodyPr/>
        <a:lstStyle/>
        <a:p>
          <a:pPr>
            <a:lnSpc>
              <a:spcPct val="100000"/>
            </a:lnSpc>
            <a:defRPr b="1"/>
          </a:pPr>
          <a:r>
            <a:rPr lang="en-US" dirty="0" err="1"/>
            <a:t>Fortalecimiento</a:t>
          </a:r>
          <a:r>
            <a:rPr lang="en-US" dirty="0"/>
            <a:t> de control y </a:t>
          </a:r>
          <a:r>
            <a:rPr lang="en-US" dirty="0" err="1"/>
            <a:t>esperanza</a:t>
          </a:r>
          <a:endParaRPr lang="en-US" dirty="0"/>
        </a:p>
      </dgm:t>
    </dgm:pt>
    <dgm:pt modelId="{0FEBFC8F-F56E-47FD-B670-257F6AE1183A}" type="parTrans" cxnId="{F5D83904-A7C5-4AAE-A196-332C95FFCF6A}">
      <dgm:prSet/>
      <dgm:spPr/>
      <dgm:t>
        <a:bodyPr/>
        <a:lstStyle/>
        <a:p>
          <a:endParaRPr lang="en-US"/>
        </a:p>
      </dgm:t>
    </dgm:pt>
    <dgm:pt modelId="{9DC51591-94C4-4AB2-9042-039755DA2B69}" type="sibTrans" cxnId="{F5D83904-A7C5-4AAE-A196-332C95FFCF6A}">
      <dgm:prSet/>
      <dgm:spPr/>
      <dgm:t>
        <a:bodyPr/>
        <a:lstStyle/>
        <a:p>
          <a:endParaRPr lang="en-US"/>
        </a:p>
      </dgm:t>
    </dgm:pt>
    <dgm:pt modelId="{9A6EB842-688D-4273-A019-6D46A698D754}">
      <dgm:prSet custT="1"/>
      <dgm:spPr/>
      <dgm:t>
        <a:bodyPr/>
        <a:lstStyle/>
        <a:p>
          <a:pPr>
            <a:lnSpc>
              <a:spcPct val="100000"/>
            </a:lnSpc>
          </a:pPr>
          <a:r>
            <a:rPr lang="en-US" sz="1600" dirty="0"/>
            <a:t>Las </a:t>
          </a:r>
          <a:r>
            <a:rPr lang="en-US" sz="1600" dirty="0" err="1"/>
            <a:t>intervenciones</a:t>
          </a:r>
          <a:r>
            <a:rPr lang="en-US" sz="1600" dirty="0"/>
            <a:t> </a:t>
          </a:r>
          <a:r>
            <a:rPr lang="en-US" sz="1600" dirty="0" err="1"/>
            <a:t>estabilizan</a:t>
          </a:r>
          <a:r>
            <a:rPr lang="en-US" sz="1600" dirty="0"/>
            <a:t> crisis y </a:t>
          </a:r>
          <a:r>
            <a:rPr lang="en-US" sz="1600" dirty="0" err="1"/>
            <a:t>fortalecen</a:t>
          </a:r>
          <a:r>
            <a:rPr lang="en-US" sz="1600" dirty="0"/>
            <a:t> la </a:t>
          </a:r>
          <a:r>
            <a:rPr lang="en-US" sz="1600" dirty="0" err="1"/>
            <a:t>percepción</a:t>
          </a:r>
          <a:r>
            <a:rPr lang="en-US" sz="1600" dirty="0"/>
            <a:t> de control y </a:t>
          </a:r>
          <a:r>
            <a:rPr lang="en-US" sz="1600" dirty="0" err="1"/>
            <a:t>esperanza</a:t>
          </a:r>
          <a:r>
            <a:rPr lang="en-US" sz="1600" dirty="0"/>
            <a:t> para la </a:t>
          </a:r>
          <a:r>
            <a:rPr lang="en-US" sz="1600" dirty="0" err="1"/>
            <a:t>recuperación</a:t>
          </a:r>
          <a:r>
            <a:rPr lang="en-US" sz="1600" dirty="0"/>
            <a:t>.</a:t>
          </a:r>
        </a:p>
      </dgm:t>
    </dgm:pt>
    <dgm:pt modelId="{FFA37CB5-3869-490F-A0BF-B2E1BA850D9C}" type="parTrans" cxnId="{F33FFEC0-EEBA-406C-8AC8-3030FB8AF5D0}">
      <dgm:prSet/>
      <dgm:spPr/>
      <dgm:t>
        <a:bodyPr/>
        <a:lstStyle/>
        <a:p>
          <a:endParaRPr lang="en-US"/>
        </a:p>
      </dgm:t>
    </dgm:pt>
    <dgm:pt modelId="{8A5B639F-9525-47C7-AB55-E88B12FD86B0}" type="sibTrans" cxnId="{F33FFEC0-EEBA-406C-8AC8-3030FB8AF5D0}">
      <dgm:prSet/>
      <dgm:spPr/>
      <dgm:t>
        <a:bodyPr/>
        <a:lstStyle/>
        <a:p>
          <a:endParaRPr lang="en-US"/>
        </a:p>
      </dgm:t>
    </dgm:pt>
    <dgm:pt modelId="{419F75A5-6BB1-41CD-9F9C-0ED6AF942AB9}" type="pres">
      <dgm:prSet presAssocID="{89148118-379F-484E-8A03-8CC051A07A6E}" presName="Root" presStyleCnt="0">
        <dgm:presLayoutVars>
          <dgm:dir/>
          <dgm:resizeHandles val="exact"/>
        </dgm:presLayoutVars>
      </dgm:prSet>
      <dgm:spPr/>
    </dgm:pt>
    <dgm:pt modelId="{AA7A4F91-3625-4CCE-A99C-8D6214C9DFC9}" type="pres">
      <dgm:prSet presAssocID="{96940C79-12AB-47F0-8FE4-F55DF27451E2}" presName="Composite" presStyleCnt="0"/>
      <dgm:spPr/>
    </dgm:pt>
    <dgm:pt modelId="{DA3984C4-997E-4179-A873-214338E4298B}" type="pres">
      <dgm:prSet presAssocID="{96940C79-12AB-47F0-8FE4-F55DF27451E2}"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7881" r="7114" b="-6"/>
          <a:stretch/>
        </a:blipFill>
      </dgm:spPr>
      <dgm:extLst>
        <a:ext uri="{E40237B7-FDA0-4F09-8148-C483321AD2D9}">
          <dgm14:cNvPr xmlns:dgm14="http://schemas.microsoft.com/office/drawing/2010/diagram" id="0" name="" descr="START STOP Botones en la pizarra"/>
        </a:ext>
      </dgm:extLst>
    </dgm:pt>
    <dgm:pt modelId="{1122C63D-3262-4949-8891-06BF94CD814D}" type="pres">
      <dgm:prSet presAssocID="{96940C79-12AB-47F0-8FE4-F55DF27451E2}" presName="Subtitle" presStyleLbl="revTx" presStyleIdx="0" presStyleCnt="6">
        <dgm:presLayoutVars>
          <dgm:chMax val="0"/>
          <dgm:bulletEnabled/>
        </dgm:presLayoutVars>
      </dgm:prSet>
      <dgm:spPr/>
    </dgm:pt>
    <dgm:pt modelId="{05812543-C71E-496D-A6AD-3EDF74B24C98}" type="pres">
      <dgm:prSet presAssocID="{96940C79-12AB-47F0-8FE4-F55DF27451E2}" presName="Description" presStyleLbl="revTx" presStyleIdx="1" presStyleCnt="6">
        <dgm:presLayoutVars>
          <dgm:bulletEnabled/>
        </dgm:presLayoutVars>
      </dgm:prSet>
      <dgm:spPr/>
    </dgm:pt>
    <dgm:pt modelId="{C315535A-5CC9-4F08-B1BD-692866BD1520}" type="pres">
      <dgm:prSet presAssocID="{AE626E59-EC70-4BB0-A384-104FF8DAFDF7}" presName="sibTrans" presStyleLbl="sibTrans2D1" presStyleIdx="0" presStyleCnt="0"/>
      <dgm:spPr/>
    </dgm:pt>
    <dgm:pt modelId="{C636601E-7B17-4D6E-89C2-8B869ED5DE36}" type="pres">
      <dgm:prSet presAssocID="{AC71637D-2500-4D8F-B0BD-F49E70D8C074}" presName="Composite" presStyleCnt="0"/>
      <dgm:spPr/>
    </dgm:pt>
    <dgm:pt modelId="{0E9BE1D5-D809-4CD7-ACCE-48B6DAAAFD45}" type="pres">
      <dgm:prSet presAssocID="{AC71637D-2500-4D8F-B0BD-F49E70D8C074}"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3250" r="4" b="5"/>
          <a:stretch/>
        </a:blipFill>
      </dgm:spPr>
      <dgm:extLst>
        <a:ext uri="{E40237B7-FDA0-4F09-8148-C483321AD2D9}">
          <dgm14:cNvPr xmlns:dgm14="http://schemas.microsoft.com/office/drawing/2010/diagram" id="0" name="" descr="Coronavirus y un hombre con mascarilla médica (Covid-19) Imagen conceptual para neumonía viral, gripe, MERS-CoV, SARS, adenovirus y otros virus respiratorios"/>
        </a:ext>
      </dgm:extLst>
    </dgm:pt>
    <dgm:pt modelId="{11C59617-6ADE-4C80-9B73-FA8414B0D3D4}" type="pres">
      <dgm:prSet presAssocID="{AC71637D-2500-4D8F-B0BD-F49E70D8C074}" presName="Subtitle" presStyleLbl="revTx" presStyleIdx="2" presStyleCnt="6">
        <dgm:presLayoutVars>
          <dgm:chMax val="0"/>
          <dgm:bulletEnabled/>
        </dgm:presLayoutVars>
      </dgm:prSet>
      <dgm:spPr/>
    </dgm:pt>
    <dgm:pt modelId="{784BB5F1-9FF4-4698-ABB5-AD0C426A0428}" type="pres">
      <dgm:prSet presAssocID="{AC71637D-2500-4D8F-B0BD-F49E70D8C074}" presName="Description" presStyleLbl="revTx" presStyleIdx="3" presStyleCnt="6">
        <dgm:presLayoutVars>
          <dgm:bulletEnabled/>
        </dgm:presLayoutVars>
      </dgm:prSet>
      <dgm:spPr/>
    </dgm:pt>
    <dgm:pt modelId="{B761F114-84D9-4BB3-B863-1A4CECB1AD39}" type="pres">
      <dgm:prSet presAssocID="{F7411A3B-4F85-4282-872B-EF3D2A73334C}" presName="sibTrans" presStyleLbl="sibTrans2D1" presStyleIdx="0" presStyleCnt="0"/>
      <dgm:spPr/>
    </dgm:pt>
    <dgm:pt modelId="{41815B6A-4346-4566-9512-94978539D4DC}" type="pres">
      <dgm:prSet presAssocID="{ACE5B90E-6056-48CE-A5B7-21A6DA1EE42C}" presName="Composite" presStyleCnt="0"/>
      <dgm:spPr/>
    </dgm:pt>
    <dgm:pt modelId="{00E0BB2A-6C0F-489E-BA9C-804BA0590B5C}" type="pres">
      <dgm:prSet presAssocID="{ACE5B90E-6056-48CE-A5B7-21A6DA1EE42C}"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0375" r="12871" b="-6"/>
          <a:stretch/>
        </a:blipFill>
      </dgm:spPr>
      <dgm:extLst>
        <a:ext uri="{E40237B7-FDA0-4F09-8148-C483321AD2D9}">
          <dgm14:cNvPr xmlns:dgm14="http://schemas.microsoft.com/office/drawing/2010/diagram" id="0" name="" descr="Símbolo de la paz con el contorno de la cabeza de una persona en la pizarra.  Ten en cuenta que todos los dibujos y arte son míos.  "/>
        </a:ext>
      </dgm:extLst>
    </dgm:pt>
    <dgm:pt modelId="{389E3C43-F7C9-4F72-ADF3-B2DB138F942B}" type="pres">
      <dgm:prSet presAssocID="{ACE5B90E-6056-48CE-A5B7-21A6DA1EE42C}" presName="Subtitle" presStyleLbl="revTx" presStyleIdx="4" presStyleCnt="6">
        <dgm:presLayoutVars>
          <dgm:chMax val="0"/>
          <dgm:bulletEnabled/>
        </dgm:presLayoutVars>
      </dgm:prSet>
      <dgm:spPr/>
    </dgm:pt>
    <dgm:pt modelId="{1E6BC0C8-B02F-4D70-ACC3-C21FF5CB2B88}" type="pres">
      <dgm:prSet presAssocID="{ACE5B90E-6056-48CE-A5B7-21A6DA1EE42C}" presName="Description" presStyleLbl="revTx" presStyleIdx="5" presStyleCnt="6">
        <dgm:presLayoutVars>
          <dgm:bulletEnabled/>
        </dgm:presLayoutVars>
      </dgm:prSet>
      <dgm:spPr/>
    </dgm:pt>
  </dgm:ptLst>
  <dgm:cxnLst>
    <dgm:cxn modelId="{F5D83904-A7C5-4AAE-A196-332C95FFCF6A}" srcId="{89148118-379F-484E-8A03-8CC051A07A6E}" destId="{ACE5B90E-6056-48CE-A5B7-21A6DA1EE42C}" srcOrd="2" destOrd="0" parTransId="{0FEBFC8F-F56E-47FD-B670-257F6AE1183A}" sibTransId="{9DC51591-94C4-4AB2-9042-039755DA2B69}"/>
    <dgm:cxn modelId="{56AD3C0D-71FA-4160-B42A-E529A32BC6A3}" type="presOf" srcId="{F7411A3B-4F85-4282-872B-EF3D2A73334C}" destId="{B761F114-84D9-4BB3-B863-1A4CECB1AD39}" srcOrd="0" destOrd="0" presId="urn:microsoft.com/office/officeart/2024/3/layout/verticalVisualTextBlock1"/>
    <dgm:cxn modelId="{F44E8614-3E9E-4942-AD33-D0223D262788}" type="presOf" srcId="{96940C79-12AB-47F0-8FE4-F55DF27451E2}" destId="{1122C63D-3262-4949-8891-06BF94CD814D}" srcOrd="0" destOrd="0" presId="urn:microsoft.com/office/officeart/2024/3/layout/verticalVisualTextBlock1"/>
    <dgm:cxn modelId="{602C6115-DFDD-4239-90EF-BF2B19F1A06C}" srcId="{AC71637D-2500-4D8F-B0BD-F49E70D8C074}" destId="{9B727544-292D-4B2C-89E2-D0FE995690E6}" srcOrd="0" destOrd="0" parTransId="{3E3372F8-853A-4BEE-9E99-5C43A1D42275}" sibTransId="{C4BBFB0E-A281-4F21-B210-FC6E633C7B6B}"/>
    <dgm:cxn modelId="{FAB22B26-8E00-4718-9972-B24A14B17E02}" type="presOf" srcId="{9B727544-292D-4B2C-89E2-D0FE995690E6}" destId="{784BB5F1-9FF4-4698-ABB5-AD0C426A0428}" srcOrd="0" destOrd="0" presId="urn:microsoft.com/office/officeart/2024/3/layout/verticalVisualTextBlock1"/>
    <dgm:cxn modelId="{5CF1E626-41BD-4B4E-9F50-9A046F9A769A}" type="presOf" srcId="{ACE5B90E-6056-48CE-A5B7-21A6DA1EE42C}" destId="{389E3C43-F7C9-4F72-ADF3-B2DB138F942B}" srcOrd="0" destOrd="0" presId="urn:microsoft.com/office/officeart/2024/3/layout/verticalVisualTextBlock1"/>
    <dgm:cxn modelId="{2102002C-6C24-4CAC-925F-555FD4CF53C1}" type="presOf" srcId="{DE09A2DE-D922-4DD0-BE3F-B2ED6FD2B342}" destId="{05812543-C71E-496D-A6AD-3EDF74B24C98}" srcOrd="0" destOrd="0" presId="urn:microsoft.com/office/officeart/2024/3/layout/verticalVisualTextBlock1"/>
    <dgm:cxn modelId="{C39DA149-A4E3-4C50-B8CF-A9D6E9C3791A}" srcId="{96940C79-12AB-47F0-8FE4-F55DF27451E2}" destId="{DE09A2DE-D922-4DD0-BE3F-B2ED6FD2B342}" srcOrd="0" destOrd="0" parTransId="{2FAD1CAF-72EC-404E-89B8-2E5D5798975A}" sibTransId="{1E694BF1-B00E-4BFB-AFBC-BCA53383080D}"/>
    <dgm:cxn modelId="{8A9F5455-3BF1-4B66-870C-B67C16E5D393}" type="presOf" srcId="{9A6EB842-688D-4273-A019-6D46A698D754}" destId="{1E6BC0C8-B02F-4D70-ACC3-C21FF5CB2B88}" srcOrd="0" destOrd="0" presId="urn:microsoft.com/office/officeart/2024/3/layout/verticalVisualTextBlock1"/>
    <dgm:cxn modelId="{6AA7E258-9E01-4C67-9C7A-9F378295DA46}" type="presOf" srcId="{AC71637D-2500-4D8F-B0BD-F49E70D8C074}" destId="{11C59617-6ADE-4C80-9B73-FA8414B0D3D4}" srcOrd="0" destOrd="0" presId="urn:microsoft.com/office/officeart/2024/3/layout/verticalVisualTextBlock1"/>
    <dgm:cxn modelId="{A8B90E7F-1857-4CF2-BFA3-09F2CF1F1729}" srcId="{89148118-379F-484E-8A03-8CC051A07A6E}" destId="{AC71637D-2500-4D8F-B0BD-F49E70D8C074}" srcOrd="1" destOrd="0" parTransId="{1F1A625E-ED63-4000-83DD-F70862E7FBAA}" sibTransId="{F7411A3B-4F85-4282-872B-EF3D2A73334C}"/>
    <dgm:cxn modelId="{288DBDAB-AE0B-44CD-B7F2-8F6E1ECA4549}" srcId="{89148118-379F-484E-8A03-8CC051A07A6E}" destId="{96940C79-12AB-47F0-8FE4-F55DF27451E2}" srcOrd="0" destOrd="0" parTransId="{F1470B0B-A60D-4855-93DE-083A26AA644F}" sibTransId="{AE626E59-EC70-4BB0-A384-104FF8DAFDF7}"/>
    <dgm:cxn modelId="{184339AE-E0F6-40D7-A94B-69D70589D93E}" type="presOf" srcId="{89148118-379F-484E-8A03-8CC051A07A6E}" destId="{419F75A5-6BB1-41CD-9F9C-0ED6AF942AB9}" srcOrd="0" destOrd="0" presId="urn:microsoft.com/office/officeart/2024/3/layout/verticalVisualTextBlock1"/>
    <dgm:cxn modelId="{5D8C61BD-96FC-4FFE-9880-01EFB3BEF639}" type="presOf" srcId="{AE626E59-EC70-4BB0-A384-104FF8DAFDF7}" destId="{C315535A-5CC9-4F08-B1BD-692866BD1520}" srcOrd="0" destOrd="0" presId="urn:microsoft.com/office/officeart/2024/3/layout/verticalVisualTextBlock1"/>
    <dgm:cxn modelId="{F33FFEC0-EEBA-406C-8AC8-3030FB8AF5D0}" srcId="{ACE5B90E-6056-48CE-A5B7-21A6DA1EE42C}" destId="{9A6EB842-688D-4273-A019-6D46A698D754}" srcOrd="0" destOrd="0" parTransId="{FFA37CB5-3869-490F-A0BF-B2E1BA850D9C}" sibTransId="{8A5B639F-9525-47C7-AB55-E88B12FD86B0}"/>
    <dgm:cxn modelId="{AFC91209-B1F8-4D2A-8B11-07293C6699CA}" type="presParOf" srcId="{419F75A5-6BB1-41CD-9F9C-0ED6AF942AB9}" destId="{AA7A4F91-3625-4CCE-A99C-8D6214C9DFC9}" srcOrd="0" destOrd="0" presId="urn:microsoft.com/office/officeart/2024/3/layout/verticalVisualTextBlock1"/>
    <dgm:cxn modelId="{F7DD6D17-20C9-4710-B6AD-C25D72DD659F}" type="presParOf" srcId="{AA7A4F91-3625-4CCE-A99C-8D6214C9DFC9}" destId="{DA3984C4-997E-4179-A873-214338E4298B}" srcOrd="0" destOrd="0" presId="urn:microsoft.com/office/officeart/2024/3/layout/verticalVisualTextBlock1"/>
    <dgm:cxn modelId="{B54CC2CC-A1D4-4274-88B0-7C22147E7802}" type="presParOf" srcId="{AA7A4F91-3625-4CCE-A99C-8D6214C9DFC9}" destId="{1122C63D-3262-4949-8891-06BF94CD814D}" srcOrd="1" destOrd="0" presId="urn:microsoft.com/office/officeart/2024/3/layout/verticalVisualTextBlock1"/>
    <dgm:cxn modelId="{11E9B61B-6EA0-41D1-9B3C-1BD3CCBC178E}" type="presParOf" srcId="{AA7A4F91-3625-4CCE-A99C-8D6214C9DFC9}" destId="{05812543-C71E-496D-A6AD-3EDF74B24C98}" srcOrd="2" destOrd="0" presId="urn:microsoft.com/office/officeart/2024/3/layout/verticalVisualTextBlock1"/>
    <dgm:cxn modelId="{FDEEC914-2F9D-425D-96A5-BADA0912EE6A}" type="presParOf" srcId="{419F75A5-6BB1-41CD-9F9C-0ED6AF942AB9}" destId="{C315535A-5CC9-4F08-B1BD-692866BD1520}" srcOrd="1" destOrd="0" presId="urn:microsoft.com/office/officeart/2024/3/layout/verticalVisualTextBlock1"/>
    <dgm:cxn modelId="{2339F3B1-2E38-4D9F-916F-D2516C283F75}" type="presParOf" srcId="{419F75A5-6BB1-41CD-9F9C-0ED6AF942AB9}" destId="{C636601E-7B17-4D6E-89C2-8B869ED5DE36}" srcOrd="2" destOrd="0" presId="urn:microsoft.com/office/officeart/2024/3/layout/verticalVisualTextBlock1"/>
    <dgm:cxn modelId="{70364536-541D-4402-98AA-C4A235BA5AB8}" type="presParOf" srcId="{C636601E-7B17-4D6E-89C2-8B869ED5DE36}" destId="{0E9BE1D5-D809-4CD7-ACCE-48B6DAAAFD45}" srcOrd="0" destOrd="0" presId="urn:microsoft.com/office/officeart/2024/3/layout/verticalVisualTextBlock1"/>
    <dgm:cxn modelId="{BBAD5BE0-7408-496F-8144-290F91E83412}" type="presParOf" srcId="{C636601E-7B17-4D6E-89C2-8B869ED5DE36}" destId="{11C59617-6ADE-4C80-9B73-FA8414B0D3D4}" srcOrd="1" destOrd="0" presId="urn:microsoft.com/office/officeart/2024/3/layout/verticalVisualTextBlock1"/>
    <dgm:cxn modelId="{CDB3762E-A1F7-4271-BDD6-2D82C08E344A}" type="presParOf" srcId="{C636601E-7B17-4D6E-89C2-8B869ED5DE36}" destId="{784BB5F1-9FF4-4698-ABB5-AD0C426A0428}" srcOrd="2" destOrd="0" presId="urn:microsoft.com/office/officeart/2024/3/layout/verticalVisualTextBlock1"/>
    <dgm:cxn modelId="{CF72AD70-82A6-44A2-9E19-A457E1A73CAE}" type="presParOf" srcId="{419F75A5-6BB1-41CD-9F9C-0ED6AF942AB9}" destId="{B761F114-84D9-4BB3-B863-1A4CECB1AD39}" srcOrd="3" destOrd="0" presId="urn:microsoft.com/office/officeart/2024/3/layout/verticalVisualTextBlock1"/>
    <dgm:cxn modelId="{EA321F94-E844-4870-9A65-D1606D0838A8}" type="presParOf" srcId="{419F75A5-6BB1-41CD-9F9C-0ED6AF942AB9}" destId="{41815B6A-4346-4566-9512-94978539D4DC}" srcOrd="4" destOrd="0" presId="urn:microsoft.com/office/officeart/2024/3/layout/verticalVisualTextBlock1"/>
    <dgm:cxn modelId="{088B37C5-85EB-49B1-87A8-596A7066F29D}" type="presParOf" srcId="{41815B6A-4346-4566-9512-94978539D4DC}" destId="{00E0BB2A-6C0F-489E-BA9C-804BA0590B5C}" srcOrd="0" destOrd="0" presId="urn:microsoft.com/office/officeart/2024/3/layout/verticalVisualTextBlock1"/>
    <dgm:cxn modelId="{1959C87B-1B9D-41B4-9FE0-A9B68FACB418}" type="presParOf" srcId="{41815B6A-4346-4566-9512-94978539D4DC}" destId="{389E3C43-F7C9-4F72-ADF3-B2DB138F942B}" srcOrd="1" destOrd="0" presId="urn:microsoft.com/office/officeart/2024/3/layout/verticalVisualTextBlock1"/>
    <dgm:cxn modelId="{EA8C4828-3EDB-4F56-9CDA-755FBD1A1EA5}" type="presParOf" srcId="{41815B6A-4346-4566-9512-94978539D4DC}" destId="{1E6BC0C8-B02F-4D70-ACC3-C21FF5CB2B88}"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3984C4-997E-4179-A873-214338E4298B}">
      <dsp:nvSpPr>
        <dsp:cNvPr id="0" name=""/>
        <dsp:cNvSpPr/>
      </dsp:nvSpPr>
      <dsp:spPr>
        <a:xfrm>
          <a:off x="0" y="0"/>
          <a:ext cx="1558300" cy="155830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7881" r="7114" b="-6"/>
          <a:stretch/>
        </a:blipFill>
        <a:ln>
          <a:noFill/>
        </a:ln>
        <a:effectLst/>
      </dsp:spPr>
      <dsp:style>
        <a:lnRef idx="0">
          <a:scrgbClr r="0" g="0" b="0"/>
        </a:lnRef>
        <a:fillRef idx="3">
          <a:scrgbClr r="0" g="0" b="0"/>
        </a:fillRef>
        <a:effectRef idx="2">
          <a:scrgbClr r="0" g="0" b="0"/>
        </a:effectRef>
        <a:fontRef idx="minor">
          <a:schemeClr val="lt1"/>
        </a:fontRef>
      </dsp:style>
    </dsp:sp>
    <dsp:sp modelId="{1122C63D-3262-4949-8891-06BF94CD814D}">
      <dsp:nvSpPr>
        <dsp:cNvPr id="0" name=""/>
        <dsp:cNvSpPr/>
      </dsp:nvSpPr>
      <dsp:spPr>
        <a:xfrm>
          <a:off x="1738300" y="0"/>
          <a:ext cx="9042475" cy="372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Plan de Seguridad SPI</a:t>
          </a:r>
        </a:p>
      </dsp:txBody>
      <dsp:txXfrm>
        <a:off x="1738300" y="0"/>
        <a:ext cx="9042475" cy="372152"/>
      </dsp:txXfrm>
    </dsp:sp>
    <dsp:sp modelId="{05812543-C71E-496D-A6AD-3EDF74B24C98}">
      <dsp:nvSpPr>
        <dsp:cNvPr id="0" name=""/>
        <dsp:cNvSpPr/>
      </dsp:nvSpPr>
      <dsp:spPr>
        <a:xfrm>
          <a:off x="1738300" y="372152"/>
          <a:ext cx="9042475" cy="1186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20320" bIns="20320" numCol="1" spcCol="1270" anchor="t" anchorCtr="0">
          <a:noAutofit/>
        </a:bodyPr>
        <a:lstStyle/>
        <a:p>
          <a:pPr marL="0" lvl="0" indent="0" algn="l" defTabSz="711200">
            <a:lnSpc>
              <a:spcPct val="100000"/>
            </a:lnSpc>
            <a:spcBef>
              <a:spcPct val="0"/>
            </a:spcBef>
            <a:spcAft>
              <a:spcPct val="35000"/>
            </a:spcAft>
            <a:buNone/>
          </a:pPr>
          <a:r>
            <a:rPr lang="en-US" sz="1600" kern="1200" dirty="0"/>
            <a:t>El Plan Stanley-Brown </a:t>
          </a:r>
          <a:r>
            <a:rPr lang="en-US" sz="1600" kern="1200" dirty="0" err="1"/>
            <a:t>organiza</a:t>
          </a:r>
          <a:r>
            <a:rPr lang="en-US" sz="1600" kern="1200" dirty="0"/>
            <a:t> </a:t>
          </a:r>
          <a:r>
            <a:rPr lang="en-US" sz="1600" kern="1200" dirty="0" err="1"/>
            <a:t>acciones</a:t>
          </a:r>
          <a:r>
            <a:rPr lang="en-US" sz="1600" kern="1200" dirty="0"/>
            <a:t> </a:t>
          </a:r>
          <a:r>
            <a:rPr lang="en-US" sz="1600" kern="1200" dirty="0" err="1"/>
            <a:t>jerarquizadas</a:t>
          </a:r>
          <a:r>
            <a:rPr lang="en-US" sz="1600" kern="1200" dirty="0"/>
            <a:t> para </a:t>
          </a:r>
          <a:r>
            <a:rPr lang="en-US" sz="1600" kern="1200" dirty="0" err="1"/>
            <a:t>reducir</a:t>
          </a:r>
          <a:r>
            <a:rPr lang="en-US" sz="1600" kern="1200" dirty="0"/>
            <a:t> </a:t>
          </a:r>
          <a:r>
            <a:rPr lang="en-US" sz="1600" kern="1200" dirty="0" err="1"/>
            <a:t>el</a:t>
          </a:r>
          <a:r>
            <a:rPr lang="en-US" sz="1600" kern="1200" dirty="0"/>
            <a:t> </a:t>
          </a:r>
          <a:r>
            <a:rPr lang="en-US" sz="1600" kern="1200" dirty="0" err="1"/>
            <a:t>riesgo</a:t>
          </a:r>
          <a:r>
            <a:rPr lang="en-US" sz="1600" kern="1200" dirty="0"/>
            <a:t> </a:t>
          </a:r>
          <a:r>
            <a:rPr lang="en-US" sz="1600" kern="1200" dirty="0" err="1"/>
            <a:t>suicida</a:t>
          </a:r>
          <a:r>
            <a:rPr lang="en-US" sz="1600" kern="1200" dirty="0"/>
            <a:t> y </a:t>
          </a:r>
          <a:r>
            <a:rPr lang="en-US" sz="1600" kern="1200" dirty="0" err="1"/>
            <a:t>aumentar</a:t>
          </a:r>
          <a:r>
            <a:rPr lang="en-US" sz="1600" kern="1200" dirty="0"/>
            <a:t> la </a:t>
          </a:r>
          <a:r>
            <a:rPr lang="en-US" sz="1600" kern="1200" dirty="0" err="1"/>
            <a:t>seguridad</a:t>
          </a:r>
          <a:r>
            <a:rPr lang="en-US" sz="1600" kern="1200" dirty="0"/>
            <a:t> </a:t>
          </a:r>
          <a:r>
            <a:rPr lang="en-US" sz="1600" kern="1200" dirty="0" err="1"/>
            <a:t>inmediata</a:t>
          </a:r>
          <a:r>
            <a:rPr lang="en-US" sz="1600" kern="1200" dirty="0"/>
            <a:t>.</a:t>
          </a:r>
        </a:p>
      </dsp:txBody>
      <dsp:txXfrm>
        <a:off x="1738300" y="372152"/>
        <a:ext cx="9042475" cy="1186148"/>
      </dsp:txXfrm>
    </dsp:sp>
    <dsp:sp modelId="{0E9BE1D5-D809-4CD7-ACCE-48B6DAAAFD45}">
      <dsp:nvSpPr>
        <dsp:cNvPr id="0" name=""/>
        <dsp:cNvSpPr/>
      </dsp:nvSpPr>
      <dsp:spPr>
        <a:xfrm>
          <a:off x="0" y="1682964"/>
          <a:ext cx="1558300" cy="155830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3250" r="4" b="5"/>
          <a:stretch/>
        </a:blipFill>
        <a:ln>
          <a:noFill/>
        </a:ln>
        <a:effectLst/>
      </dsp:spPr>
      <dsp:style>
        <a:lnRef idx="0">
          <a:scrgbClr r="0" g="0" b="0"/>
        </a:lnRef>
        <a:fillRef idx="3">
          <a:scrgbClr r="0" g="0" b="0"/>
        </a:fillRef>
        <a:effectRef idx="2">
          <a:scrgbClr r="0" g="0" b="0"/>
        </a:effectRef>
        <a:fontRef idx="minor">
          <a:schemeClr val="lt1"/>
        </a:fontRef>
      </dsp:style>
    </dsp:sp>
    <dsp:sp modelId="{11C59617-6ADE-4C80-9B73-FA8414B0D3D4}">
      <dsp:nvSpPr>
        <dsp:cNvPr id="0" name=""/>
        <dsp:cNvSpPr/>
      </dsp:nvSpPr>
      <dsp:spPr>
        <a:xfrm>
          <a:off x="1738300" y="1682964"/>
          <a:ext cx="9042475" cy="372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Consejería sobre medios letales</a:t>
          </a:r>
        </a:p>
      </dsp:txBody>
      <dsp:txXfrm>
        <a:off x="1738300" y="1682964"/>
        <a:ext cx="9042475" cy="372152"/>
      </dsp:txXfrm>
    </dsp:sp>
    <dsp:sp modelId="{784BB5F1-9FF4-4698-ABB5-AD0C426A0428}">
      <dsp:nvSpPr>
        <dsp:cNvPr id="0" name=""/>
        <dsp:cNvSpPr/>
      </dsp:nvSpPr>
      <dsp:spPr>
        <a:xfrm>
          <a:off x="1738300" y="2055117"/>
          <a:ext cx="9042475" cy="1186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20320" bIns="20320" numCol="1" spcCol="1270" anchor="t" anchorCtr="0">
          <a:noAutofit/>
        </a:bodyPr>
        <a:lstStyle/>
        <a:p>
          <a:pPr marL="0" lvl="0" indent="0" algn="l" defTabSz="711200">
            <a:lnSpc>
              <a:spcPct val="100000"/>
            </a:lnSpc>
            <a:spcBef>
              <a:spcPct val="0"/>
            </a:spcBef>
            <a:spcAft>
              <a:spcPct val="35000"/>
            </a:spcAft>
            <a:buNone/>
          </a:pPr>
          <a:r>
            <a:rPr lang="en-US" sz="1600" kern="1200" dirty="0"/>
            <a:t>La </a:t>
          </a:r>
          <a:r>
            <a:rPr lang="en-US" sz="1600" kern="1200" dirty="0" err="1"/>
            <a:t>consejería</a:t>
          </a:r>
          <a:r>
            <a:rPr lang="en-US" sz="1600" kern="1200" dirty="0"/>
            <a:t> </a:t>
          </a:r>
          <a:r>
            <a:rPr lang="en-US" sz="1600" kern="1200" dirty="0" err="1"/>
            <a:t>activa</a:t>
          </a:r>
          <a:r>
            <a:rPr lang="en-US" sz="1600" kern="1200" dirty="0"/>
            <a:t> </a:t>
          </a:r>
          <a:r>
            <a:rPr lang="en-US" sz="1600" kern="1200" dirty="0" err="1"/>
            <a:t>sobre</a:t>
          </a:r>
          <a:r>
            <a:rPr lang="en-US" sz="1600" kern="1200" dirty="0"/>
            <a:t> </a:t>
          </a:r>
          <a:r>
            <a:rPr lang="en-US" sz="1600" kern="1200" dirty="0" err="1"/>
            <a:t>restricción</a:t>
          </a:r>
          <a:r>
            <a:rPr lang="en-US" sz="1600" kern="1200" dirty="0"/>
            <a:t> de </a:t>
          </a:r>
          <a:r>
            <a:rPr lang="en-US" sz="1600" kern="1200" dirty="0" err="1"/>
            <a:t>medios</a:t>
          </a:r>
          <a:r>
            <a:rPr lang="en-US" sz="1600" kern="1200" dirty="0"/>
            <a:t> </a:t>
          </a:r>
          <a:r>
            <a:rPr lang="en-US" sz="1600" kern="1200" dirty="0" err="1"/>
            <a:t>letales</a:t>
          </a:r>
          <a:r>
            <a:rPr lang="en-US" sz="1600" kern="1200" dirty="0"/>
            <a:t> reduce la </a:t>
          </a:r>
          <a:r>
            <a:rPr lang="en-US" sz="1600" kern="1200" dirty="0" err="1"/>
            <a:t>letalidad</a:t>
          </a:r>
          <a:r>
            <a:rPr lang="en-US" sz="1600" kern="1200" dirty="0"/>
            <a:t> y </a:t>
          </a:r>
          <a:r>
            <a:rPr lang="en-US" sz="1600" kern="1200" dirty="0" err="1"/>
            <a:t>requiere</a:t>
          </a:r>
          <a:r>
            <a:rPr lang="en-US" sz="1600" kern="1200" dirty="0"/>
            <a:t> </a:t>
          </a:r>
          <a:r>
            <a:rPr lang="en-US" sz="1600" kern="1200" dirty="0" err="1"/>
            <a:t>colaboración</a:t>
          </a:r>
          <a:r>
            <a:rPr lang="en-US" sz="1600" kern="1200" dirty="0"/>
            <a:t> </a:t>
          </a:r>
          <a:r>
            <a:rPr lang="en-US" sz="1600" kern="1200" dirty="0" err="1"/>
            <a:t>paciente-entorno</a:t>
          </a:r>
          <a:r>
            <a:rPr lang="en-US" sz="1600" kern="1200" dirty="0"/>
            <a:t>.</a:t>
          </a:r>
        </a:p>
      </dsp:txBody>
      <dsp:txXfrm>
        <a:off x="1738300" y="2055117"/>
        <a:ext cx="9042475" cy="1186148"/>
      </dsp:txXfrm>
    </dsp:sp>
    <dsp:sp modelId="{00E0BB2A-6C0F-489E-BA9C-804BA0590B5C}">
      <dsp:nvSpPr>
        <dsp:cNvPr id="0" name=""/>
        <dsp:cNvSpPr/>
      </dsp:nvSpPr>
      <dsp:spPr>
        <a:xfrm>
          <a:off x="0" y="3365929"/>
          <a:ext cx="1558300" cy="155830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0375" r="12871" b="-6"/>
          <a:stretch/>
        </a:blipFill>
        <a:ln>
          <a:noFill/>
        </a:ln>
        <a:effectLst/>
      </dsp:spPr>
      <dsp:style>
        <a:lnRef idx="0">
          <a:scrgbClr r="0" g="0" b="0"/>
        </a:lnRef>
        <a:fillRef idx="3">
          <a:scrgbClr r="0" g="0" b="0"/>
        </a:fillRef>
        <a:effectRef idx="2">
          <a:scrgbClr r="0" g="0" b="0"/>
        </a:effectRef>
        <a:fontRef idx="minor">
          <a:schemeClr val="lt1"/>
        </a:fontRef>
      </dsp:style>
    </dsp:sp>
    <dsp:sp modelId="{389E3C43-F7C9-4F72-ADF3-B2DB138F942B}">
      <dsp:nvSpPr>
        <dsp:cNvPr id="0" name=""/>
        <dsp:cNvSpPr/>
      </dsp:nvSpPr>
      <dsp:spPr>
        <a:xfrm>
          <a:off x="1738300" y="3365929"/>
          <a:ext cx="9042475" cy="372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dirty="0" err="1"/>
            <a:t>Fortalecimiento</a:t>
          </a:r>
          <a:r>
            <a:rPr lang="en-US" sz="1800" kern="1200" dirty="0"/>
            <a:t> de control y </a:t>
          </a:r>
          <a:r>
            <a:rPr lang="en-US" sz="1800" kern="1200" dirty="0" err="1"/>
            <a:t>esperanza</a:t>
          </a:r>
          <a:endParaRPr lang="en-US" sz="1800" kern="1200" dirty="0"/>
        </a:p>
      </dsp:txBody>
      <dsp:txXfrm>
        <a:off x="1738300" y="3365929"/>
        <a:ext cx="9042475" cy="372152"/>
      </dsp:txXfrm>
    </dsp:sp>
    <dsp:sp modelId="{1E6BC0C8-B02F-4D70-ACC3-C21FF5CB2B88}">
      <dsp:nvSpPr>
        <dsp:cNvPr id="0" name=""/>
        <dsp:cNvSpPr/>
      </dsp:nvSpPr>
      <dsp:spPr>
        <a:xfrm>
          <a:off x="1738300" y="3738082"/>
          <a:ext cx="9042475" cy="1186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20320" bIns="20320" numCol="1" spcCol="1270" anchor="t" anchorCtr="0">
          <a:noAutofit/>
        </a:bodyPr>
        <a:lstStyle/>
        <a:p>
          <a:pPr marL="0" lvl="0" indent="0" algn="l" defTabSz="711200">
            <a:lnSpc>
              <a:spcPct val="100000"/>
            </a:lnSpc>
            <a:spcBef>
              <a:spcPct val="0"/>
            </a:spcBef>
            <a:spcAft>
              <a:spcPct val="35000"/>
            </a:spcAft>
            <a:buNone/>
          </a:pPr>
          <a:r>
            <a:rPr lang="en-US" sz="1600" kern="1200" dirty="0"/>
            <a:t>Las </a:t>
          </a:r>
          <a:r>
            <a:rPr lang="en-US" sz="1600" kern="1200" dirty="0" err="1"/>
            <a:t>intervenciones</a:t>
          </a:r>
          <a:r>
            <a:rPr lang="en-US" sz="1600" kern="1200" dirty="0"/>
            <a:t> </a:t>
          </a:r>
          <a:r>
            <a:rPr lang="en-US" sz="1600" kern="1200" dirty="0" err="1"/>
            <a:t>estabilizan</a:t>
          </a:r>
          <a:r>
            <a:rPr lang="en-US" sz="1600" kern="1200" dirty="0"/>
            <a:t> crisis y </a:t>
          </a:r>
          <a:r>
            <a:rPr lang="en-US" sz="1600" kern="1200" dirty="0" err="1"/>
            <a:t>fortalecen</a:t>
          </a:r>
          <a:r>
            <a:rPr lang="en-US" sz="1600" kern="1200" dirty="0"/>
            <a:t> la </a:t>
          </a:r>
          <a:r>
            <a:rPr lang="en-US" sz="1600" kern="1200" dirty="0" err="1"/>
            <a:t>percepción</a:t>
          </a:r>
          <a:r>
            <a:rPr lang="en-US" sz="1600" kern="1200" dirty="0"/>
            <a:t> de control y </a:t>
          </a:r>
          <a:r>
            <a:rPr lang="en-US" sz="1600" kern="1200" dirty="0" err="1"/>
            <a:t>esperanza</a:t>
          </a:r>
          <a:r>
            <a:rPr lang="en-US" sz="1600" kern="1200" dirty="0"/>
            <a:t> para la </a:t>
          </a:r>
          <a:r>
            <a:rPr lang="en-US" sz="1600" kern="1200" dirty="0" err="1"/>
            <a:t>recuperación</a:t>
          </a:r>
          <a:r>
            <a:rPr lang="en-US" sz="1600" kern="1200" dirty="0"/>
            <a:t>.</a:t>
          </a:r>
        </a:p>
      </dsp:txBody>
      <dsp:txXfrm>
        <a:off x="1738300" y="3738082"/>
        <a:ext cx="9042475" cy="1186148"/>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05B6D8-2CD1-43D4-B6DC-14F020803DA9}" type="datetimeFigureOut">
              <a:t>05-12-25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FD09B-BED2-469B-A375-DCCA6F5ED938}" type="slidenum">
              <a:t>‹Nº›</a:t>
            </a:fld>
            <a:endParaRPr lang="en-US"/>
          </a:p>
        </p:txBody>
      </p:sp>
    </p:spTree>
    <p:extLst>
      <p:ext uri="{BB962C8B-B14F-4D97-AF65-F5344CB8AC3E}">
        <p14:creationId xmlns:p14="http://schemas.microsoft.com/office/powerpoint/2010/main" val="3023995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ogle.com/search?q=SCI-2&amp;rlz=1C5CHFA_enCL1157CL1158&amp;oq=Modelo+de+Crisis+Narrativa+y+SCS&amp;gs_lcrp=EgZjaHJvbWUyBggAEEUYOTIHCAEQIRigATIHCAIQIRigAdIBCTI1OTVqMGoxNagCCLACAfEFDYCRK01JBrs&amp;sourceid=chrome&amp;ie=UTF-8&amp;mstk=AUtExfAJhC3peNWeKTr-UUqpoToB0EC4zSXEQHNW8urN8RjylAx5E5OzYCKqGtL3Z6UlsrCcooOfeM2CsVsu0G6qaM5pjTo5YiP4q1pyKW4VDj2DG-0I9iYmR0AaZfjpGAM5Fkt5idIy2P5yajT3IiDLNF52uLcMj8CA-Yb2sVTj3R3vt94&amp;csui=3&amp;ved=2ahUKEwjl5MTsoqeRAxVpq5UCHfNTKHgQgK4QegQIARAD"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 contenido generado por IA puede ser incorrecto.
---
Origen de imagen: biblioteca de contenido de Microsoft 365
</a:t>
            </a:r>
          </a:p>
        </p:txBody>
      </p:sp>
      <p:sp>
        <p:nvSpPr>
          <p:cNvPr id="4" name="Slide Number Placeholder 3"/>
          <p:cNvSpPr>
            <a:spLocks noGrp="1"/>
          </p:cNvSpPr>
          <p:nvPr>
            <p:ph type="sldNum" sz="quarter" idx="5"/>
          </p:nvPr>
        </p:nvSpPr>
        <p:spPr/>
        <p:txBody>
          <a:bodyPr/>
          <a:lstStyle/>
          <a:p>
            <a:fld id="{38A20E88-6EB7-4DAE-9CA6-31F151D66457}" type="slidenum">
              <a:t>1</a:t>
            </a:fld>
            <a:endParaRPr lang="en-US"/>
          </a:p>
        </p:txBody>
      </p:sp>
    </p:spTree>
    <p:extLst>
      <p:ext uri="{BB962C8B-B14F-4D97-AF65-F5344CB8AC3E}">
        <p14:creationId xmlns:p14="http://schemas.microsoft.com/office/powerpoint/2010/main" val="1511950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https://office.com?path=e6cf9822-2109-45ba-a8bb-f3be9fdee593
La paradoja latinoamericana en suicidiología se refiere al incremento sostenido en la mortalidad por suicidio en la región, a pesar de los avances en salud mental. Entre 2000 y 2021, las Américas experimentaron un aumento del 17% en las tasas de suicidio, lo que refleja una crisis silenciosa que afecta tanto a poblaciones urbanas como rurales. Este fenómeno está vinculado a determinantes sociales agudos, como la inequidad estructural, la pobreza persistente y la fragmentación de los sistemas de salud. Estos factores generan barreras para el acceso a atención especializada y dificultan la implementación de estrategias preventivas efectivas. Además, la falta de integración entre políticas públicas y prácticas clínicas contribuye a que los profesionales enfrenten escenarios complejos sin protocolos adaptados a la realidad sociocultural. Comprender esta paradoja es esencial para diseñar intervenciones que combinen enfoques neurobiológicos, psicoterapéuticos y antropológicos, permitiendo abordar el suicidio como un problema multidimensional. Este contexto inicial establece la urgencia de capacitar a especialistas en herramientas avanzadas que respondan a las necesidades específicas de América Latina, donde la diversidad cultural y las desigualdades sociales exigen soluciones innovadoras y culturalmente sensibles.
Origen de imagen: biblioteca de contenido de Microsoft 365
</a:t>
            </a:r>
          </a:p>
        </p:txBody>
      </p:sp>
      <p:sp>
        <p:nvSpPr>
          <p:cNvPr id="4" name="Slide Number Placeholder 3"/>
          <p:cNvSpPr>
            <a:spLocks noGrp="1"/>
          </p:cNvSpPr>
          <p:nvPr>
            <p:ph type="sldNum" sz="quarter" idx="5"/>
          </p:nvPr>
        </p:nvSpPr>
        <p:spPr/>
        <p:txBody>
          <a:bodyPr/>
          <a:lstStyle/>
          <a:p>
            <a:fld id="{E29F3FAF-CC6A-478D-BF6B-BD1EE87BC1BE}" type="slidenum">
              <a:rPr lang="en-US" smtClean="0"/>
              <a:t>2</a:t>
            </a:fld>
            <a:endParaRPr lang="en-US"/>
          </a:p>
        </p:txBody>
      </p:sp>
    </p:spTree>
    <p:extLst>
      <p:ext uri="{BB962C8B-B14F-4D97-AF65-F5344CB8AC3E}">
        <p14:creationId xmlns:p14="http://schemas.microsoft.com/office/powerpoint/2010/main" val="833584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https://office.com?path=e6cf9822-2109-45ba-a8bb-f3be9fdee593
Los datos epidemiológicos recientes revelan tendencias críticas que deben guiar la práctica clínica. La brecha de género se ha ampliado: la mortalidad femenina por suicidio creció un 23.1%, superando el incremento del 14.4% en hombres. Esto implica que los intentos femeninos, tradicionalmente considerados menos letales, ahora presentan mayor riesgo, lo que exige protocolos específicos para su abordaje. Otro factor relevante es el aumento de suicidios en mayores de 50 años, convirtiéndolos en el grupo con mayor tasa de consumación, lo que demanda estrategias adaptadas a la población gerontológica. Asimismo, las poblaciones indígenas presentan un riesgo entre 2.7 y 3 veces superior al de la población no indígena, reflejando la influencia de factores culturales, territoriales y espirituales en la conducta suicida. Estos hallazgos subrayan la necesidad de intervenciones diferenciadas, que integren farmacología avanzada, psicoterapia basada en evidencia y enfoques interculturales. La toma de decisiones clínicas debe considerar estas variables para garantizar una atención efectiva y reducir la mortalidad en grupos vulnerables.
Origen de imagen: biblioteca de contenido de Microsoft 365
</a:t>
            </a:r>
          </a:p>
        </p:txBody>
      </p:sp>
      <p:sp>
        <p:nvSpPr>
          <p:cNvPr id="4" name="Slide Number Placeholder 3"/>
          <p:cNvSpPr>
            <a:spLocks noGrp="1"/>
          </p:cNvSpPr>
          <p:nvPr>
            <p:ph type="sldNum" sz="quarter" idx="5"/>
          </p:nvPr>
        </p:nvSpPr>
        <p:spPr/>
        <p:txBody>
          <a:bodyPr/>
          <a:lstStyle/>
          <a:p>
            <a:fld id="{E29F3FAF-CC6A-478D-BF6B-BD1EE87BC1BE}" type="slidenum">
              <a:rPr lang="en-US" smtClean="0"/>
              <a:t>3</a:t>
            </a:fld>
            <a:endParaRPr lang="en-US"/>
          </a:p>
        </p:txBody>
      </p:sp>
    </p:spTree>
    <p:extLst>
      <p:ext uri="{BB962C8B-B14F-4D97-AF65-F5344CB8AC3E}">
        <p14:creationId xmlns:p14="http://schemas.microsoft.com/office/powerpoint/2010/main" val="56065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https://office.com?path=d04d3918-f9eb-41cf-912b-b70b8cdaf018
Los factores de riesgo del suicidio son multifactoriales. Entre los individuales se incluyen intentos previos, trastornos mentales, abuso de sustancias, impulsividad y dolor crónico. A nivel relacional, destacan conflictos familiares, pérdida de relaciones, violencia doméstica, bullying y aislamiento social. Factores comunitarios como falta de acceso a salud mental, pobreza y discriminación también incrementan el riesgo, al igual que factores sociales como el estigma y la disponibilidad de medios letales. Por otro lado, existen factores protectores como habilidades de afrontamiento, redes de apoyo, identidad cultural positiva y acceso a servicios de salud mental. Esta diapositiva debe presentar estos elementos en formato visual, como una infografía, para facilitar la comprensión y promover la identificación temprana de riesgos.
Origen de imagen: biblioteca de contenido de Microsoft 365
</a:t>
            </a:r>
          </a:p>
        </p:txBody>
      </p:sp>
      <p:sp>
        <p:nvSpPr>
          <p:cNvPr id="4" name="Slide Number Placeholder 3"/>
          <p:cNvSpPr>
            <a:spLocks noGrp="1"/>
          </p:cNvSpPr>
          <p:nvPr>
            <p:ph type="sldNum" sz="quarter" idx="5"/>
          </p:nvPr>
        </p:nvSpPr>
        <p:spPr/>
        <p:txBody>
          <a:bodyPr/>
          <a:lstStyle/>
          <a:p>
            <a:fld id="{38A20E88-6EB7-4DAE-9CA6-31F151D66457}" type="slidenum">
              <a:t>4</a:t>
            </a:fld>
            <a:endParaRPr lang="en-US"/>
          </a:p>
        </p:txBody>
      </p:sp>
    </p:spTree>
    <p:extLst>
      <p:ext uri="{BB962C8B-B14F-4D97-AF65-F5344CB8AC3E}">
        <p14:creationId xmlns:p14="http://schemas.microsoft.com/office/powerpoint/2010/main" val="3173903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Este </a:t>
            </a:r>
            <a:r>
              <a:rPr lang="en-US" dirty="0" err="1"/>
              <a:t>módulo</a:t>
            </a:r>
            <a:r>
              <a:rPr lang="en-US" dirty="0"/>
              <a:t> </a:t>
            </a:r>
            <a:r>
              <a:rPr lang="en-US" dirty="0" err="1"/>
              <a:t>explora</a:t>
            </a:r>
            <a:r>
              <a:rPr lang="en-US" dirty="0"/>
              <a:t> la </a:t>
            </a:r>
            <a:r>
              <a:rPr lang="en-US" dirty="0" err="1"/>
              <a:t>transición</a:t>
            </a:r>
            <a:r>
              <a:rPr lang="en-US" dirty="0"/>
              <a:t> </a:t>
            </a:r>
            <a:r>
              <a:rPr lang="en-US" dirty="0" err="1"/>
              <a:t>desde</a:t>
            </a:r>
            <a:r>
              <a:rPr lang="en-US" dirty="0"/>
              <a:t> la </a:t>
            </a:r>
            <a:r>
              <a:rPr lang="en-US" dirty="0" err="1"/>
              <a:t>identificación</a:t>
            </a:r>
            <a:r>
              <a:rPr lang="en-US" dirty="0"/>
              <a:t> de </a:t>
            </a:r>
            <a:r>
              <a:rPr lang="en-US" dirty="0" err="1"/>
              <a:t>factores</a:t>
            </a:r>
            <a:r>
              <a:rPr lang="en-US" dirty="0"/>
              <a:t> de </a:t>
            </a:r>
            <a:r>
              <a:rPr lang="en-US" dirty="0" err="1"/>
              <a:t>riesgo</a:t>
            </a:r>
            <a:r>
              <a:rPr lang="en-US" dirty="0"/>
              <a:t> </a:t>
            </a:r>
            <a:r>
              <a:rPr lang="en-US" dirty="0" err="1"/>
              <a:t>hacia</a:t>
            </a:r>
            <a:r>
              <a:rPr lang="en-US" dirty="0"/>
              <a:t> la </a:t>
            </a:r>
            <a:r>
              <a:rPr lang="en-US" dirty="0" err="1"/>
              <a:t>comprensión</a:t>
            </a:r>
            <a:r>
              <a:rPr lang="en-US" dirty="0"/>
              <a:t> de </a:t>
            </a:r>
            <a:r>
              <a:rPr lang="en-US" dirty="0" err="1"/>
              <a:t>procesos</a:t>
            </a:r>
            <a:r>
              <a:rPr lang="en-US" dirty="0"/>
              <a:t> </a:t>
            </a:r>
            <a:r>
              <a:rPr lang="en-US" dirty="0" err="1"/>
              <a:t>suicidas</a:t>
            </a:r>
            <a:r>
              <a:rPr lang="en-US" dirty="0"/>
              <a:t> </a:t>
            </a:r>
            <a:r>
              <a:rPr lang="en-US" dirty="0" err="1"/>
              <a:t>dinámicos</a:t>
            </a:r>
            <a:r>
              <a:rPr lang="en-US" dirty="0"/>
              <a:t>. La </a:t>
            </a:r>
            <a:r>
              <a:rPr lang="en-US" dirty="0" err="1"/>
              <a:t>Teoría</a:t>
            </a:r>
            <a:r>
              <a:rPr lang="en-US" dirty="0"/>
              <a:t> Interpersonal del </a:t>
            </a:r>
            <a:r>
              <a:rPr lang="en-US" dirty="0" err="1"/>
              <a:t>Suicidio</a:t>
            </a:r>
            <a:r>
              <a:rPr lang="en-US" dirty="0"/>
              <a:t> (IPTS) </a:t>
            </a:r>
            <a:r>
              <a:rPr lang="en-US" dirty="0" err="1"/>
              <a:t>plantea</a:t>
            </a:r>
            <a:r>
              <a:rPr lang="en-US" dirty="0"/>
              <a:t> </a:t>
            </a:r>
            <a:r>
              <a:rPr lang="en-US" dirty="0" err="1"/>
              <a:t>que</a:t>
            </a:r>
            <a:r>
              <a:rPr lang="en-US" dirty="0"/>
              <a:t> la </a:t>
            </a:r>
            <a:r>
              <a:rPr lang="en-US" dirty="0" err="1"/>
              <a:t>conducta</a:t>
            </a:r>
            <a:r>
              <a:rPr lang="en-US" dirty="0"/>
              <a:t> </a:t>
            </a:r>
            <a:r>
              <a:rPr lang="en-US" dirty="0" err="1"/>
              <a:t>suicida</a:t>
            </a:r>
            <a:r>
              <a:rPr lang="en-US" dirty="0"/>
              <a:t> surge de la </a:t>
            </a:r>
            <a:r>
              <a:rPr lang="en-US" dirty="0" err="1"/>
              <a:t>interacción</a:t>
            </a:r>
            <a:r>
              <a:rPr lang="en-US" dirty="0"/>
              <a:t> entre la </a:t>
            </a:r>
            <a:r>
              <a:rPr lang="en-US" dirty="0" err="1"/>
              <a:t>capacidad</a:t>
            </a:r>
            <a:r>
              <a:rPr lang="en-US" dirty="0"/>
              <a:t> </a:t>
            </a:r>
            <a:r>
              <a:rPr lang="en-US" dirty="0" err="1"/>
              <a:t>adquirida</a:t>
            </a:r>
            <a:r>
              <a:rPr lang="en-US" dirty="0"/>
              <a:t> para </a:t>
            </a:r>
            <a:r>
              <a:rPr lang="en-US" dirty="0" err="1"/>
              <a:t>el</a:t>
            </a:r>
            <a:r>
              <a:rPr lang="en-US" dirty="0"/>
              <a:t> </a:t>
            </a:r>
            <a:r>
              <a:rPr lang="en-US" dirty="0" err="1"/>
              <a:t>suicidio</a:t>
            </a:r>
            <a:r>
              <a:rPr lang="en-US" dirty="0"/>
              <a:t>, la </a:t>
            </a:r>
            <a:r>
              <a:rPr lang="en-US" dirty="0" err="1"/>
              <a:t>pertenencia</a:t>
            </a:r>
            <a:r>
              <a:rPr lang="en-US" dirty="0"/>
              <a:t> </a:t>
            </a:r>
            <a:r>
              <a:rPr lang="en-US" dirty="0" err="1"/>
              <a:t>frustrada</a:t>
            </a:r>
            <a:r>
              <a:rPr lang="en-US" dirty="0"/>
              <a:t> y la </a:t>
            </a:r>
            <a:r>
              <a:rPr lang="en-US" dirty="0" err="1"/>
              <a:t>percepción</a:t>
            </a:r>
            <a:r>
              <a:rPr lang="en-US" dirty="0"/>
              <a:t> de carga </a:t>
            </a:r>
            <a:r>
              <a:rPr lang="en-US" dirty="0" err="1"/>
              <a:t>hacia</a:t>
            </a:r>
            <a:r>
              <a:rPr lang="en-US" dirty="0"/>
              <a:t> </a:t>
            </a:r>
            <a:r>
              <a:rPr lang="en-US" dirty="0" err="1"/>
              <a:t>los</a:t>
            </a:r>
            <a:r>
              <a:rPr lang="en-US" dirty="0"/>
              <a:t> </a:t>
            </a:r>
            <a:r>
              <a:rPr lang="en-US" dirty="0" err="1"/>
              <a:t>demás</a:t>
            </a:r>
            <a:r>
              <a:rPr lang="en-US" dirty="0"/>
              <a:t>. El </a:t>
            </a:r>
            <a:r>
              <a:rPr lang="en-US" dirty="0" err="1"/>
              <a:t>protocolo</a:t>
            </a:r>
            <a:r>
              <a:rPr lang="en-US" dirty="0"/>
              <a:t> IPTS </a:t>
            </a:r>
            <a:r>
              <a:rPr lang="en-US" dirty="0" err="1"/>
              <a:t>incluye</a:t>
            </a:r>
            <a:r>
              <a:rPr lang="en-US" dirty="0"/>
              <a:t> </a:t>
            </a:r>
            <a:r>
              <a:rPr lang="en-US" dirty="0" err="1"/>
              <a:t>preguntas</a:t>
            </a:r>
            <a:r>
              <a:rPr lang="en-US" dirty="0"/>
              <a:t> clave para </a:t>
            </a:r>
            <a:r>
              <a:rPr lang="en-US" dirty="0" err="1"/>
              <a:t>evaluar</a:t>
            </a:r>
            <a:r>
              <a:rPr lang="en-US" dirty="0"/>
              <a:t> </a:t>
            </a:r>
            <a:r>
              <a:rPr lang="en-US" dirty="0" err="1"/>
              <a:t>estas</a:t>
            </a:r>
            <a:r>
              <a:rPr lang="en-US" dirty="0"/>
              <a:t> </a:t>
            </a:r>
            <a:r>
              <a:rPr lang="en-US" dirty="0" err="1"/>
              <a:t>dimensiones</a:t>
            </a:r>
            <a:r>
              <a:rPr lang="en-US" dirty="0"/>
              <a:t>, </a:t>
            </a:r>
            <a:r>
              <a:rPr lang="en-US" dirty="0" err="1"/>
              <a:t>permitiendo</a:t>
            </a:r>
            <a:r>
              <a:rPr lang="en-US" dirty="0"/>
              <a:t> </a:t>
            </a:r>
            <a:r>
              <a:rPr lang="en-US" dirty="0" err="1"/>
              <a:t>identificar</a:t>
            </a:r>
            <a:r>
              <a:rPr lang="en-US" dirty="0"/>
              <a:t> </a:t>
            </a:r>
            <a:r>
              <a:rPr lang="en-US" dirty="0" err="1"/>
              <a:t>riesgos</a:t>
            </a:r>
            <a:r>
              <a:rPr lang="en-US" dirty="0"/>
              <a:t> </a:t>
            </a:r>
            <a:r>
              <a:rPr lang="en-US" dirty="0" err="1"/>
              <a:t>ocultos</a:t>
            </a:r>
            <a:r>
              <a:rPr lang="en-US" dirty="0"/>
              <a:t>. Por </a:t>
            </a:r>
            <a:r>
              <a:rPr lang="en-US" dirty="0" err="1"/>
              <a:t>otro</a:t>
            </a:r>
            <a:r>
              <a:rPr lang="en-US" dirty="0"/>
              <a:t> </a:t>
            </a:r>
            <a:r>
              <a:rPr lang="en-US" dirty="0" err="1"/>
              <a:t>lado</a:t>
            </a:r>
            <a:r>
              <a:rPr lang="en-US" dirty="0"/>
              <a:t>, </a:t>
            </a:r>
            <a:r>
              <a:rPr lang="en-US" dirty="0" err="1"/>
              <a:t>el</a:t>
            </a:r>
            <a:r>
              <a:rPr lang="en-US" dirty="0"/>
              <a:t> Modelo de Crisis </a:t>
            </a:r>
            <a:r>
              <a:rPr lang="en-US" dirty="0" err="1"/>
              <a:t>Narrativa</a:t>
            </a:r>
            <a:r>
              <a:rPr lang="en-US" dirty="0"/>
              <a:t> y </a:t>
            </a:r>
            <a:r>
              <a:rPr lang="en-US" dirty="0" err="1"/>
              <a:t>el</a:t>
            </a:r>
            <a:r>
              <a:rPr lang="en-US" dirty="0"/>
              <a:t> </a:t>
            </a:r>
            <a:r>
              <a:rPr lang="en-US" dirty="0" err="1"/>
              <a:t>Síndrome</a:t>
            </a:r>
            <a:r>
              <a:rPr lang="en-US" dirty="0"/>
              <a:t> de Crisis </a:t>
            </a:r>
            <a:r>
              <a:rPr lang="en-US" dirty="0" err="1"/>
              <a:t>Suicida</a:t>
            </a:r>
            <a:r>
              <a:rPr lang="en-US" dirty="0"/>
              <a:t> (SCS) </a:t>
            </a:r>
            <a:r>
              <a:rPr lang="en-US" dirty="0" err="1"/>
              <a:t>destacan</a:t>
            </a:r>
            <a:r>
              <a:rPr lang="en-US" dirty="0"/>
              <a:t> </a:t>
            </a:r>
            <a:r>
              <a:rPr lang="en-US" dirty="0" err="1"/>
              <a:t>que</a:t>
            </a:r>
            <a:r>
              <a:rPr lang="en-US" dirty="0"/>
              <a:t> </a:t>
            </a:r>
            <a:r>
              <a:rPr lang="en-US" dirty="0" err="1"/>
              <a:t>el</a:t>
            </a:r>
            <a:r>
              <a:rPr lang="en-US" dirty="0"/>
              <a:t> </a:t>
            </a:r>
            <a:r>
              <a:rPr lang="en-US" dirty="0" err="1"/>
              <a:t>riesgo</a:t>
            </a:r>
            <a:r>
              <a:rPr lang="en-US" dirty="0"/>
              <a:t> </a:t>
            </a:r>
            <a:r>
              <a:rPr lang="en-US" dirty="0" err="1"/>
              <a:t>inminente</a:t>
            </a:r>
            <a:r>
              <a:rPr lang="en-US" dirty="0"/>
              <a:t> </a:t>
            </a:r>
            <a:r>
              <a:rPr lang="en-US" dirty="0" err="1"/>
              <a:t>puede</a:t>
            </a:r>
            <a:r>
              <a:rPr lang="en-US" dirty="0"/>
              <a:t> </a:t>
            </a:r>
            <a:r>
              <a:rPr lang="en-US" dirty="0" err="1"/>
              <a:t>presentarse</a:t>
            </a:r>
            <a:r>
              <a:rPr lang="en-US" dirty="0"/>
              <a:t> sin </a:t>
            </a:r>
            <a:r>
              <a:rPr lang="en-US" dirty="0" err="1"/>
              <a:t>ideación</a:t>
            </a:r>
            <a:r>
              <a:rPr lang="en-US" dirty="0"/>
              <a:t> </a:t>
            </a:r>
            <a:r>
              <a:rPr lang="en-US" dirty="0" err="1"/>
              <a:t>explícita</a:t>
            </a:r>
            <a:r>
              <a:rPr lang="en-US" dirty="0"/>
              <a:t>, </a:t>
            </a:r>
            <a:r>
              <a:rPr lang="en-US" dirty="0" err="1"/>
              <a:t>manifestándose</a:t>
            </a:r>
            <a:r>
              <a:rPr lang="en-US" dirty="0"/>
              <a:t> a </a:t>
            </a:r>
            <a:r>
              <a:rPr lang="en-US" dirty="0" err="1"/>
              <a:t>través</a:t>
            </a:r>
            <a:r>
              <a:rPr lang="en-US" dirty="0"/>
              <a:t> de </a:t>
            </a:r>
            <a:r>
              <a:rPr lang="en-US" dirty="0" err="1"/>
              <a:t>atrapamiento</a:t>
            </a:r>
            <a:r>
              <a:rPr lang="en-US" dirty="0"/>
              <a:t> </a:t>
            </a:r>
            <a:r>
              <a:rPr lang="en-US" dirty="0" err="1"/>
              <a:t>psicológico</a:t>
            </a:r>
            <a:r>
              <a:rPr lang="en-US" dirty="0"/>
              <a:t>, </a:t>
            </a:r>
            <a:r>
              <a:rPr lang="en-US" dirty="0" err="1"/>
              <a:t>desregulación</a:t>
            </a:r>
            <a:r>
              <a:rPr lang="en-US" dirty="0"/>
              <a:t> </a:t>
            </a:r>
            <a:r>
              <a:rPr lang="en-US" dirty="0" err="1"/>
              <a:t>afectiva</a:t>
            </a:r>
            <a:r>
              <a:rPr lang="en-US" dirty="0"/>
              <a:t>, </a:t>
            </a:r>
            <a:r>
              <a:rPr lang="en-US" dirty="0" err="1"/>
              <a:t>pérdida</a:t>
            </a:r>
            <a:r>
              <a:rPr lang="en-US" dirty="0"/>
              <a:t> de control </a:t>
            </a:r>
            <a:r>
              <a:rPr lang="en-US" dirty="0" err="1"/>
              <a:t>cognitivo</a:t>
            </a:r>
            <a:r>
              <a:rPr lang="en-US" dirty="0"/>
              <a:t> y </a:t>
            </a:r>
            <a:r>
              <a:rPr lang="en-US" dirty="0" err="1"/>
              <a:t>hiperactivación</a:t>
            </a:r>
            <a:r>
              <a:rPr lang="en-US" dirty="0"/>
              <a:t> </a:t>
            </a:r>
            <a:r>
              <a:rPr lang="en-US" dirty="0" err="1"/>
              <a:t>fisiológica</a:t>
            </a:r>
            <a:r>
              <a:rPr lang="en-US" dirty="0"/>
              <a:t>. La </a:t>
            </a:r>
            <a:r>
              <a:rPr lang="en-US" dirty="0" err="1"/>
              <a:t>entrevista</a:t>
            </a:r>
            <a:r>
              <a:rPr lang="en-US" dirty="0"/>
              <a:t> </a:t>
            </a:r>
            <a:r>
              <a:rPr lang="en-US" dirty="0" err="1"/>
              <a:t>narrativa</a:t>
            </a:r>
            <a:r>
              <a:rPr lang="en-US" dirty="0"/>
              <a:t> se </a:t>
            </a:r>
            <a:r>
              <a:rPr lang="en-US" dirty="0" err="1"/>
              <a:t>convierte</a:t>
            </a:r>
            <a:r>
              <a:rPr lang="en-US" dirty="0"/>
              <a:t> </a:t>
            </a:r>
            <a:r>
              <a:rPr lang="en-US" dirty="0" err="1"/>
              <a:t>en</a:t>
            </a:r>
            <a:r>
              <a:rPr lang="en-US" dirty="0"/>
              <a:t> </a:t>
            </a:r>
            <a:r>
              <a:rPr lang="en-US" dirty="0" err="1"/>
              <a:t>una</a:t>
            </a:r>
            <a:r>
              <a:rPr lang="en-US" dirty="0"/>
              <a:t> </a:t>
            </a:r>
            <a:r>
              <a:rPr lang="en-US" dirty="0" err="1"/>
              <a:t>herramienta</a:t>
            </a:r>
            <a:r>
              <a:rPr lang="en-US" dirty="0"/>
              <a:t> </a:t>
            </a:r>
            <a:r>
              <a:rPr lang="en-US" dirty="0" err="1"/>
              <a:t>esencial</a:t>
            </a:r>
            <a:r>
              <a:rPr lang="en-US" dirty="0"/>
              <a:t> para </a:t>
            </a:r>
            <a:r>
              <a:rPr lang="en-US" dirty="0" err="1"/>
              <a:t>detectar</a:t>
            </a:r>
            <a:r>
              <a:rPr lang="en-US" dirty="0"/>
              <a:t> </a:t>
            </a:r>
            <a:r>
              <a:rPr lang="en-US" dirty="0" err="1"/>
              <a:t>estos</a:t>
            </a:r>
            <a:r>
              <a:rPr lang="en-US" dirty="0"/>
              <a:t> </a:t>
            </a:r>
            <a:r>
              <a:rPr lang="en-US" dirty="0" err="1"/>
              <a:t>patrones</a:t>
            </a:r>
            <a:r>
              <a:rPr lang="en-US" dirty="0"/>
              <a:t>, </a:t>
            </a:r>
            <a:r>
              <a:rPr lang="en-US" dirty="0" err="1"/>
              <a:t>ofreciendo</a:t>
            </a:r>
            <a:r>
              <a:rPr lang="en-US" dirty="0"/>
              <a:t> </a:t>
            </a:r>
            <a:r>
              <a:rPr lang="en-US" dirty="0" err="1"/>
              <a:t>una</a:t>
            </a:r>
            <a:r>
              <a:rPr lang="en-US" dirty="0"/>
              <a:t> </a:t>
            </a:r>
            <a:r>
              <a:rPr lang="en-US" dirty="0" err="1"/>
              <a:t>aproximación</a:t>
            </a:r>
            <a:r>
              <a:rPr lang="en-US" dirty="0"/>
              <a:t> </a:t>
            </a:r>
            <a:r>
              <a:rPr lang="en-US" dirty="0" err="1"/>
              <a:t>más</a:t>
            </a:r>
            <a:r>
              <a:rPr lang="en-US" dirty="0"/>
              <a:t> profunda y </a:t>
            </a:r>
            <a:r>
              <a:rPr lang="en-US" dirty="0" err="1"/>
              <a:t>humanizada</a:t>
            </a:r>
            <a:r>
              <a:rPr lang="en-US" dirty="0"/>
              <a:t>. </a:t>
            </a:r>
            <a:r>
              <a:rPr lang="en-US" dirty="0" err="1"/>
              <a:t>Comprender</a:t>
            </a:r>
            <a:r>
              <a:rPr lang="en-US" dirty="0"/>
              <a:t> </a:t>
            </a:r>
            <a:r>
              <a:rPr lang="en-US" dirty="0" err="1"/>
              <a:t>estos</a:t>
            </a:r>
            <a:r>
              <a:rPr lang="en-US" dirty="0"/>
              <a:t> </a:t>
            </a:r>
            <a:r>
              <a:rPr lang="en-US" dirty="0" err="1"/>
              <a:t>modelos</a:t>
            </a:r>
            <a:r>
              <a:rPr lang="en-US" dirty="0"/>
              <a:t> </a:t>
            </a:r>
            <a:r>
              <a:rPr lang="en-US" dirty="0" err="1"/>
              <a:t>permite</a:t>
            </a:r>
            <a:r>
              <a:rPr lang="en-US" dirty="0"/>
              <a:t> al </a:t>
            </a:r>
            <a:r>
              <a:rPr lang="en-US" dirty="0" err="1"/>
              <a:t>clínico</a:t>
            </a:r>
            <a:r>
              <a:rPr lang="en-US" dirty="0"/>
              <a:t> </a:t>
            </a:r>
            <a:r>
              <a:rPr lang="en-US" dirty="0" err="1"/>
              <a:t>anticipar</a:t>
            </a:r>
            <a:r>
              <a:rPr lang="en-US" dirty="0"/>
              <a:t> </a:t>
            </a:r>
            <a:r>
              <a:rPr lang="en-US" dirty="0" err="1"/>
              <a:t>conductas</a:t>
            </a:r>
            <a:r>
              <a:rPr lang="en-US" dirty="0"/>
              <a:t> </a:t>
            </a:r>
            <a:r>
              <a:rPr lang="en-US" dirty="0" err="1"/>
              <a:t>suicidas</a:t>
            </a:r>
            <a:r>
              <a:rPr lang="en-US" dirty="0"/>
              <a:t> y </a:t>
            </a:r>
            <a:r>
              <a:rPr lang="en-US" dirty="0" err="1"/>
              <a:t>diseñar</a:t>
            </a:r>
            <a:r>
              <a:rPr lang="en-US" dirty="0"/>
              <a:t> </a:t>
            </a:r>
            <a:r>
              <a:rPr lang="en-US" dirty="0" err="1"/>
              <a:t>intervenciones</a:t>
            </a:r>
            <a:r>
              <a:rPr lang="en-US" dirty="0"/>
              <a:t> </a:t>
            </a:r>
            <a:r>
              <a:rPr lang="en-US" dirty="0" err="1"/>
              <a:t>personalizadas</a:t>
            </a:r>
            <a:r>
              <a:rPr lang="en-US" dirty="0"/>
              <a:t> </a:t>
            </a:r>
            <a:r>
              <a:rPr lang="en-US" dirty="0" err="1"/>
              <a:t>que</a:t>
            </a:r>
            <a:r>
              <a:rPr lang="en-US" dirty="0"/>
              <a:t> </a:t>
            </a:r>
            <a:r>
              <a:rPr lang="en-US" dirty="0" err="1"/>
              <a:t>integren</a:t>
            </a:r>
            <a:r>
              <a:rPr lang="en-US" dirty="0"/>
              <a:t> </a:t>
            </a:r>
            <a:r>
              <a:rPr lang="en-US" dirty="0" err="1"/>
              <a:t>neurobiología</a:t>
            </a:r>
            <a:r>
              <a:rPr lang="en-US" dirty="0"/>
              <a:t> y </a:t>
            </a:r>
            <a:r>
              <a:rPr lang="en-US" dirty="0" err="1"/>
              <a:t>psicoterapia</a:t>
            </a:r>
            <a:r>
              <a:rPr lang="en-US" dirty="0"/>
              <a:t>.
</a:t>
            </a:r>
          </a:p>
          <a:p>
            <a:r>
              <a:rPr lang="es-CL" dirty="0"/>
              <a:t>es un marco que explica cómo las personas llegan al suicidio, integrando vulnerabilidades a largo plazo con eventos estresantes, formando una "</a:t>
            </a:r>
            <a:r>
              <a:rPr lang="es-CL" b="1" dirty="0">
                <a:effectLst/>
              </a:rPr>
              <a:t>Narrativa Suicida</a:t>
            </a:r>
            <a:r>
              <a:rPr lang="es-CL" dirty="0"/>
              <a:t>" (creencias negativas sobre sí mismos y el mundo), lo que puede desencadenar el </a:t>
            </a:r>
            <a:r>
              <a:rPr lang="es-CL" b="1" dirty="0">
                <a:effectLst/>
              </a:rPr>
              <a:t>Síndrome de Crisis Suicida (SCS)</a:t>
            </a:r>
            <a:r>
              <a:rPr lang="es-CL" dirty="0"/>
              <a:t>: un estado agudo de desesperanza, desregulación emocional, hiperactivación, aislamiento y pérdida de control cognitivo, siendo la SCS un diagnóstico clave y el factor más inmediato para el riesgo suicida, evaluable con herramientas como el </a:t>
            </a:r>
            <a:r>
              <a:rPr lang="es-CL" dirty="0">
                <a:effectLst/>
                <a:hlinkClick r:id="rId3"/>
              </a:rPr>
              <a:t>SCI-2</a:t>
            </a:r>
            <a:r>
              <a:rPr lang="es-CL"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E29F3FAF-CC6A-478D-BF6B-BD1EE87BC1BE}" type="slidenum">
              <a:rPr lang="en-US" smtClean="0"/>
              <a:t>5</a:t>
            </a:fld>
            <a:endParaRPr lang="en-US"/>
          </a:p>
        </p:txBody>
      </p:sp>
    </p:spTree>
    <p:extLst>
      <p:ext uri="{BB962C8B-B14F-4D97-AF65-F5344CB8AC3E}">
        <p14:creationId xmlns:p14="http://schemas.microsoft.com/office/powerpoint/2010/main" val="2111527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El </a:t>
            </a:r>
            <a:r>
              <a:rPr lang="en-US" dirty="0" err="1"/>
              <a:t>Protocolo</a:t>
            </a:r>
            <a:r>
              <a:rPr lang="en-US" dirty="0"/>
              <a:t> CAMS (Collaborative Assessment and Management of Suicidality) es </a:t>
            </a:r>
            <a:r>
              <a:rPr lang="en-US" dirty="0" err="1"/>
              <a:t>una</a:t>
            </a:r>
            <a:r>
              <a:rPr lang="en-US" dirty="0"/>
              <a:t> </a:t>
            </a:r>
            <a:r>
              <a:rPr lang="en-US" dirty="0" err="1"/>
              <a:t>intervención</a:t>
            </a:r>
            <a:r>
              <a:rPr lang="en-US" dirty="0"/>
              <a:t> </a:t>
            </a:r>
            <a:r>
              <a:rPr lang="en-US" dirty="0" err="1"/>
              <a:t>terapéutica</a:t>
            </a:r>
            <a:r>
              <a:rPr lang="en-US" dirty="0"/>
              <a:t> </a:t>
            </a:r>
            <a:r>
              <a:rPr lang="en-US" dirty="0" err="1"/>
              <a:t>colaborativa</a:t>
            </a:r>
            <a:r>
              <a:rPr lang="en-US" dirty="0"/>
              <a:t> </a:t>
            </a:r>
            <a:r>
              <a:rPr lang="en-US" dirty="0" err="1"/>
              <a:t>que</a:t>
            </a:r>
            <a:r>
              <a:rPr lang="en-US" dirty="0"/>
              <a:t> </a:t>
            </a:r>
            <a:r>
              <a:rPr lang="en-US" dirty="0" err="1"/>
              <a:t>coloca</a:t>
            </a:r>
            <a:r>
              <a:rPr lang="en-US" dirty="0"/>
              <a:t> al </a:t>
            </a:r>
            <a:r>
              <a:rPr lang="en-US" dirty="0" err="1"/>
              <a:t>paciente</a:t>
            </a:r>
            <a:r>
              <a:rPr lang="en-US" dirty="0"/>
              <a:t> </a:t>
            </a:r>
            <a:r>
              <a:rPr lang="en-US" dirty="0" err="1"/>
              <a:t>en</a:t>
            </a:r>
            <a:r>
              <a:rPr lang="en-US" dirty="0"/>
              <a:t> </a:t>
            </a:r>
            <a:r>
              <a:rPr lang="en-US" dirty="0" err="1"/>
              <a:t>el</a:t>
            </a:r>
            <a:r>
              <a:rPr lang="en-US" dirty="0"/>
              <a:t> </a:t>
            </a:r>
            <a:r>
              <a:rPr lang="en-US" dirty="0" err="1"/>
              <a:t>centro</a:t>
            </a:r>
            <a:r>
              <a:rPr lang="en-US" dirty="0"/>
              <a:t> del </a:t>
            </a:r>
            <a:r>
              <a:rPr lang="en-US" dirty="0" err="1"/>
              <a:t>proceso</a:t>
            </a:r>
            <a:r>
              <a:rPr lang="en-US" dirty="0"/>
              <a:t>. Su </a:t>
            </a:r>
            <a:r>
              <a:rPr lang="en-US" dirty="0" err="1"/>
              <a:t>herramienta</a:t>
            </a:r>
            <a:r>
              <a:rPr lang="en-US" dirty="0"/>
              <a:t> principal, </a:t>
            </a:r>
            <a:r>
              <a:rPr lang="en-US" dirty="0" err="1"/>
              <a:t>el</a:t>
            </a:r>
            <a:r>
              <a:rPr lang="en-US" dirty="0"/>
              <a:t> Suicide Status Form (SSF-4), </a:t>
            </a:r>
            <a:r>
              <a:rPr lang="en-US" dirty="0" err="1"/>
              <a:t>permite</a:t>
            </a:r>
            <a:r>
              <a:rPr lang="en-US" dirty="0"/>
              <a:t> </a:t>
            </a:r>
            <a:r>
              <a:rPr lang="en-US" dirty="0" err="1"/>
              <a:t>evaluar</a:t>
            </a:r>
            <a:r>
              <a:rPr lang="en-US" dirty="0"/>
              <a:t> </a:t>
            </a:r>
            <a:r>
              <a:rPr lang="en-US" dirty="0" err="1"/>
              <a:t>dimensiones</a:t>
            </a:r>
            <a:r>
              <a:rPr lang="en-US" dirty="0"/>
              <a:t> </a:t>
            </a:r>
            <a:r>
              <a:rPr lang="en-US" dirty="0" err="1"/>
              <a:t>críticas</a:t>
            </a:r>
            <a:r>
              <a:rPr lang="en-US" dirty="0"/>
              <a:t> </a:t>
            </a:r>
            <a:r>
              <a:rPr lang="en-US" dirty="0" err="1"/>
              <a:t>como</a:t>
            </a:r>
            <a:r>
              <a:rPr lang="en-US" dirty="0"/>
              <a:t> dolor </a:t>
            </a:r>
            <a:r>
              <a:rPr lang="en-US" dirty="0" err="1"/>
              <a:t>psicológico</a:t>
            </a:r>
            <a:r>
              <a:rPr lang="en-US" dirty="0"/>
              <a:t>, </a:t>
            </a:r>
            <a:r>
              <a:rPr lang="en-US" dirty="0" err="1"/>
              <a:t>agitación</a:t>
            </a:r>
            <a:r>
              <a:rPr lang="en-US" dirty="0"/>
              <a:t>, </a:t>
            </a:r>
            <a:r>
              <a:rPr lang="en-US" dirty="0" err="1"/>
              <a:t>desesperanza</a:t>
            </a:r>
            <a:r>
              <a:rPr lang="en-US" dirty="0"/>
              <a:t> y </a:t>
            </a:r>
            <a:r>
              <a:rPr lang="en-US" dirty="0" err="1"/>
              <a:t>odio</a:t>
            </a:r>
            <a:r>
              <a:rPr lang="en-US" dirty="0"/>
              <a:t> </a:t>
            </a:r>
            <a:r>
              <a:rPr lang="en-US" dirty="0" err="1"/>
              <a:t>hacia</a:t>
            </a:r>
            <a:r>
              <a:rPr lang="en-US" dirty="0"/>
              <a:t> </a:t>
            </a:r>
            <a:r>
              <a:rPr lang="en-US" dirty="0" err="1"/>
              <a:t>sí</a:t>
            </a:r>
            <a:r>
              <a:rPr lang="en-US" dirty="0"/>
              <a:t> </a:t>
            </a:r>
            <a:r>
              <a:rPr lang="en-US" dirty="0" err="1"/>
              <a:t>mismo</a:t>
            </a:r>
            <a:r>
              <a:rPr lang="en-US" dirty="0"/>
              <a:t>. A </a:t>
            </a:r>
            <a:r>
              <a:rPr lang="en-US" dirty="0" err="1"/>
              <a:t>través</a:t>
            </a:r>
            <a:r>
              <a:rPr lang="en-US" dirty="0"/>
              <a:t> de la </a:t>
            </a:r>
            <a:r>
              <a:rPr lang="en-US" dirty="0" err="1"/>
              <a:t>identificación</a:t>
            </a:r>
            <a:r>
              <a:rPr lang="en-US" dirty="0"/>
              <a:t> de </a:t>
            </a:r>
            <a:r>
              <a:rPr lang="en-US" dirty="0" err="1"/>
              <a:t>conductores</a:t>
            </a:r>
            <a:r>
              <a:rPr lang="en-US" dirty="0"/>
              <a:t> del </a:t>
            </a:r>
            <a:r>
              <a:rPr lang="en-US" dirty="0" err="1"/>
              <a:t>suicidio</a:t>
            </a:r>
            <a:r>
              <a:rPr lang="en-US" dirty="0"/>
              <a:t>, </a:t>
            </a:r>
            <a:r>
              <a:rPr lang="en-US" dirty="0" err="1"/>
              <a:t>el</a:t>
            </a:r>
            <a:r>
              <a:rPr lang="en-US" dirty="0"/>
              <a:t> </a:t>
            </a:r>
            <a:r>
              <a:rPr lang="en-US" dirty="0" err="1"/>
              <a:t>clínico</a:t>
            </a:r>
            <a:r>
              <a:rPr lang="en-US" dirty="0"/>
              <a:t> y </a:t>
            </a:r>
            <a:r>
              <a:rPr lang="en-US" dirty="0" err="1"/>
              <a:t>el</a:t>
            </a:r>
            <a:r>
              <a:rPr lang="en-US" dirty="0"/>
              <a:t> </a:t>
            </a:r>
            <a:r>
              <a:rPr lang="en-US" dirty="0" err="1"/>
              <a:t>paciente</a:t>
            </a:r>
            <a:r>
              <a:rPr lang="en-US" dirty="0"/>
              <a:t> </a:t>
            </a:r>
            <a:r>
              <a:rPr lang="en-US" dirty="0" err="1"/>
              <a:t>trabajan</a:t>
            </a:r>
            <a:r>
              <a:rPr lang="en-US" dirty="0"/>
              <a:t> </a:t>
            </a:r>
            <a:r>
              <a:rPr lang="en-US" dirty="0" err="1"/>
              <a:t>juntos</a:t>
            </a:r>
            <a:r>
              <a:rPr lang="en-US" dirty="0"/>
              <a:t> para </a:t>
            </a:r>
            <a:r>
              <a:rPr lang="en-US" dirty="0" err="1"/>
              <a:t>aislar</a:t>
            </a:r>
            <a:r>
              <a:rPr lang="en-US" dirty="0"/>
              <a:t> </a:t>
            </a:r>
            <a:r>
              <a:rPr lang="en-US" dirty="0" err="1"/>
              <a:t>problemas</a:t>
            </a:r>
            <a:r>
              <a:rPr lang="en-US" dirty="0"/>
              <a:t> </a:t>
            </a:r>
            <a:r>
              <a:rPr lang="en-US" dirty="0" err="1"/>
              <a:t>solubles</a:t>
            </a:r>
            <a:r>
              <a:rPr lang="en-US" dirty="0"/>
              <a:t> y </a:t>
            </a:r>
            <a:r>
              <a:rPr lang="en-US" dirty="0" err="1"/>
              <a:t>establecer</a:t>
            </a:r>
            <a:r>
              <a:rPr lang="en-US" dirty="0"/>
              <a:t> </a:t>
            </a:r>
            <a:r>
              <a:rPr lang="en-US" dirty="0" err="1"/>
              <a:t>acuerdos</a:t>
            </a:r>
            <a:r>
              <a:rPr lang="en-US" dirty="0"/>
              <a:t> </a:t>
            </a:r>
            <a:r>
              <a:rPr lang="en-US" dirty="0" err="1"/>
              <a:t>terapéuticos</a:t>
            </a:r>
            <a:r>
              <a:rPr lang="en-US" dirty="0"/>
              <a:t>. Este </a:t>
            </a:r>
            <a:r>
              <a:rPr lang="en-US" dirty="0" err="1"/>
              <a:t>enfoque</a:t>
            </a:r>
            <a:r>
              <a:rPr lang="en-US" dirty="0"/>
              <a:t> </a:t>
            </a:r>
            <a:r>
              <a:rPr lang="en-US" dirty="0" err="1"/>
              <a:t>fomenta</a:t>
            </a:r>
            <a:r>
              <a:rPr lang="en-US" dirty="0"/>
              <a:t> la </a:t>
            </a:r>
            <a:r>
              <a:rPr lang="en-US" dirty="0" err="1"/>
              <a:t>alianza</a:t>
            </a:r>
            <a:r>
              <a:rPr lang="en-US" dirty="0"/>
              <a:t> </a:t>
            </a:r>
            <a:r>
              <a:rPr lang="en-US" dirty="0" err="1"/>
              <a:t>terapéutica</a:t>
            </a:r>
            <a:r>
              <a:rPr lang="en-US" dirty="0"/>
              <a:t> y reduce la </a:t>
            </a:r>
            <a:r>
              <a:rPr lang="en-US" dirty="0" err="1"/>
              <a:t>sensación</a:t>
            </a:r>
            <a:r>
              <a:rPr lang="en-US" dirty="0"/>
              <a:t> de </a:t>
            </a:r>
            <a:r>
              <a:rPr lang="en-US" dirty="0" err="1"/>
              <a:t>aislamiento</a:t>
            </a:r>
            <a:r>
              <a:rPr lang="en-US" dirty="0"/>
              <a:t>, </a:t>
            </a:r>
            <a:r>
              <a:rPr lang="en-US" dirty="0" err="1"/>
              <a:t>factores</a:t>
            </a:r>
            <a:r>
              <a:rPr lang="en-US" dirty="0"/>
              <a:t> clave para </a:t>
            </a:r>
            <a:r>
              <a:rPr lang="en-US" dirty="0" err="1"/>
              <a:t>disminuir</a:t>
            </a:r>
            <a:r>
              <a:rPr lang="en-US" dirty="0"/>
              <a:t> </a:t>
            </a:r>
            <a:r>
              <a:rPr lang="en-US" dirty="0" err="1"/>
              <a:t>el</a:t>
            </a:r>
            <a:r>
              <a:rPr lang="en-US" dirty="0"/>
              <a:t> </a:t>
            </a:r>
            <a:r>
              <a:rPr lang="en-US" dirty="0" err="1"/>
              <a:t>riesgo</a:t>
            </a:r>
            <a:r>
              <a:rPr lang="en-US" dirty="0"/>
              <a:t> </a:t>
            </a:r>
            <a:r>
              <a:rPr lang="en-US" dirty="0" err="1"/>
              <a:t>suicida</a:t>
            </a:r>
            <a:r>
              <a:rPr lang="en-US" dirty="0"/>
              <a:t>. CAMS se distingue </a:t>
            </a:r>
            <a:r>
              <a:rPr lang="en-US" dirty="0" err="1"/>
              <a:t>por</a:t>
            </a:r>
            <a:r>
              <a:rPr lang="en-US" dirty="0"/>
              <a:t> </a:t>
            </a:r>
            <a:r>
              <a:rPr lang="en-US" dirty="0" err="1"/>
              <a:t>su</a:t>
            </a:r>
            <a:r>
              <a:rPr lang="en-US" dirty="0"/>
              <a:t> </a:t>
            </a:r>
            <a:r>
              <a:rPr lang="en-US" dirty="0" err="1"/>
              <a:t>estructura</a:t>
            </a:r>
            <a:r>
              <a:rPr lang="en-US" dirty="0"/>
              <a:t> flexible y </a:t>
            </a:r>
            <a:r>
              <a:rPr lang="en-US" dirty="0" err="1"/>
              <a:t>su</a:t>
            </a:r>
            <a:r>
              <a:rPr lang="en-US" dirty="0"/>
              <a:t> </a:t>
            </a:r>
            <a:r>
              <a:rPr lang="en-US" dirty="0" err="1"/>
              <a:t>capacidad</a:t>
            </a:r>
            <a:r>
              <a:rPr lang="en-US" dirty="0"/>
              <a:t> para </a:t>
            </a:r>
            <a:r>
              <a:rPr lang="en-US" dirty="0" err="1"/>
              <a:t>adaptarse</a:t>
            </a:r>
            <a:r>
              <a:rPr lang="en-US" dirty="0"/>
              <a:t> a </a:t>
            </a:r>
            <a:r>
              <a:rPr lang="en-US" dirty="0" err="1"/>
              <a:t>diferentes</a:t>
            </a:r>
            <a:r>
              <a:rPr lang="en-US" dirty="0"/>
              <a:t> </a:t>
            </a:r>
            <a:r>
              <a:rPr lang="en-US" dirty="0" err="1"/>
              <a:t>contextos</a:t>
            </a:r>
            <a:r>
              <a:rPr lang="en-US" dirty="0"/>
              <a:t> </a:t>
            </a:r>
            <a:r>
              <a:rPr lang="en-US" dirty="0" err="1"/>
              <a:t>culturales</a:t>
            </a:r>
            <a:r>
              <a:rPr lang="en-US" dirty="0"/>
              <a:t>, lo </a:t>
            </a:r>
            <a:r>
              <a:rPr lang="en-US" dirty="0" err="1"/>
              <a:t>que</a:t>
            </a:r>
            <a:r>
              <a:rPr lang="en-US" dirty="0"/>
              <a:t> lo </a:t>
            </a:r>
            <a:r>
              <a:rPr lang="en-US" dirty="0" err="1"/>
              <a:t>convierte</a:t>
            </a:r>
            <a:r>
              <a:rPr lang="en-US" dirty="0"/>
              <a:t> </a:t>
            </a:r>
            <a:r>
              <a:rPr lang="en-US" dirty="0" err="1"/>
              <a:t>en</a:t>
            </a:r>
            <a:r>
              <a:rPr lang="en-US" dirty="0"/>
              <a:t> </a:t>
            </a:r>
            <a:r>
              <a:rPr lang="en-US" dirty="0" err="1"/>
              <a:t>una</a:t>
            </a:r>
            <a:r>
              <a:rPr lang="en-US" dirty="0"/>
              <a:t> </a:t>
            </a:r>
            <a:r>
              <a:rPr lang="en-US" dirty="0" err="1"/>
              <a:t>herramienta</a:t>
            </a:r>
            <a:r>
              <a:rPr lang="en-US" dirty="0"/>
              <a:t> indispensable </a:t>
            </a:r>
            <a:r>
              <a:rPr lang="en-US" dirty="0" err="1"/>
              <a:t>en</a:t>
            </a:r>
            <a:r>
              <a:rPr lang="en-US" dirty="0"/>
              <a:t> </a:t>
            </a:r>
            <a:r>
              <a:rPr lang="en-US" dirty="0" err="1"/>
              <a:t>entornos</a:t>
            </a:r>
            <a:r>
              <a:rPr lang="en-US" dirty="0"/>
              <a:t> </a:t>
            </a:r>
            <a:r>
              <a:rPr lang="en-US" dirty="0" err="1"/>
              <a:t>clínicos</a:t>
            </a:r>
            <a:r>
              <a:rPr lang="en-US" dirty="0"/>
              <a:t> </a:t>
            </a:r>
            <a:r>
              <a:rPr lang="en-US" dirty="0" err="1"/>
              <a:t>complejos</a:t>
            </a:r>
            <a:r>
              <a:rPr lang="en-US" dirty="0"/>
              <a:t>.
</a:t>
            </a:r>
            <a:r>
              <a:rPr lang="es-ES" sz="1200" b="0" i="0" kern="1200" dirty="0">
                <a:solidFill>
                  <a:schemeClr val="tx1"/>
                </a:solidFill>
                <a:effectLst/>
                <a:latin typeface="+mn-lt"/>
                <a:ea typeface="+mn-ea"/>
                <a:cs typeface="+mn-cs"/>
              </a:rPr>
              <a:t>Evaluación y gestión colaborativa de la conducta suicida</a:t>
            </a:r>
          </a:p>
          <a:p>
            <a:endParaRPr lang="en-US" dirty="0"/>
          </a:p>
        </p:txBody>
      </p:sp>
      <p:sp>
        <p:nvSpPr>
          <p:cNvPr id="4" name="Slide Number Placeholder 3"/>
          <p:cNvSpPr>
            <a:spLocks noGrp="1"/>
          </p:cNvSpPr>
          <p:nvPr>
            <p:ph type="sldNum" sz="quarter" idx="5"/>
          </p:nvPr>
        </p:nvSpPr>
        <p:spPr/>
        <p:txBody>
          <a:bodyPr/>
          <a:lstStyle/>
          <a:p>
            <a:fld id="{E29F3FAF-CC6A-478D-BF6B-BD1EE87BC1BE}" type="slidenum">
              <a:rPr lang="en-US" smtClean="0"/>
              <a:t>6</a:t>
            </a:fld>
            <a:endParaRPr lang="en-US"/>
          </a:p>
        </p:txBody>
      </p:sp>
    </p:spTree>
    <p:extLst>
      <p:ext uri="{BB962C8B-B14F-4D97-AF65-F5344CB8AC3E}">
        <p14:creationId xmlns:p14="http://schemas.microsoft.com/office/powerpoint/2010/main" val="414092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
Este </a:t>
            </a:r>
            <a:r>
              <a:rPr lang="en-US" dirty="0" err="1"/>
              <a:t>módulo</a:t>
            </a:r>
            <a:r>
              <a:rPr lang="en-US" dirty="0"/>
              <a:t> </a:t>
            </a:r>
            <a:r>
              <a:rPr lang="en-US" dirty="0" err="1"/>
              <a:t>aborda</a:t>
            </a:r>
            <a:r>
              <a:rPr lang="en-US" dirty="0"/>
              <a:t> </a:t>
            </a:r>
            <a:r>
              <a:rPr lang="en-US" dirty="0" err="1"/>
              <a:t>estrategias</a:t>
            </a:r>
            <a:r>
              <a:rPr lang="en-US" dirty="0"/>
              <a:t> </a:t>
            </a:r>
            <a:r>
              <a:rPr lang="en-US" dirty="0" err="1"/>
              <a:t>inmediatas</a:t>
            </a:r>
            <a:r>
              <a:rPr lang="en-US" dirty="0"/>
              <a:t> para </a:t>
            </a:r>
            <a:r>
              <a:rPr lang="en-US" dirty="0" err="1"/>
              <a:t>reducir</a:t>
            </a:r>
            <a:r>
              <a:rPr lang="en-US" dirty="0"/>
              <a:t> </a:t>
            </a:r>
            <a:r>
              <a:rPr lang="en-US" dirty="0" err="1"/>
              <a:t>el</a:t>
            </a:r>
            <a:r>
              <a:rPr lang="en-US" dirty="0"/>
              <a:t> </a:t>
            </a:r>
            <a:r>
              <a:rPr lang="en-US" dirty="0" err="1"/>
              <a:t>riesgo</a:t>
            </a:r>
            <a:r>
              <a:rPr lang="en-US" dirty="0"/>
              <a:t> </a:t>
            </a:r>
            <a:r>
              <a:rPr lang="en-US" dirty="0" err="1"/>
              <a:t>suicida</a:t>
            </a:r>
            <a:r>
              <a:rPr lang="en-US" dirty="0"/>
              <a:t>. El Plan de </a:t>
            </a:r>
            <a:r>
              <a:rPr lang="en-US" dirty="0" err="1"/>
              <a:t>Seguridad</a:t>
            </a:r>
            <a:r>
              <a:rPr lang="en-US" dirty="0"/>
              <a:t> Stanley-Brown (SPI) </a:t>
            </a:r>
            <a:r>
              <a:rPr lang="en-US" dirty="0" err="1"/>
              <a:t>organiza</a:t>
            </a:r>
            <a:r>
              <a:rPr lang="en-US" dirty="0"/>
              <a:t> </a:t>
            </a:r>
            <a:r>
              <a:rPr lang="en-US" dirty="0" err="1"/>
              <a:t>acciones</a:t>
            </a:r>
            <a:r>
              <a:rPr lang="en-US" dirty="0"/>
              <a:t> </a:t>
            </a:r>
            <a:r>
              <a:rPr lang="en-US" dirty="0" err="1"/>
              <a:t>jerarquizadas</a:t>
            </a:r>
            <a:r>
              <a:rPr lang="en-US" dirty="0"/>
              <a:t> </a:t>
            </a:r>
            <a:r>
              <a:rPr lang="en-US" dirty="0" err="1"/>
              <a:t>que</a:t>
            </a:r>
            <a:r>
              <a:rPr lang="en-US" dirty="0"/>
              <a:t> </a:t>
            </a:r>
            <a:r>
              <a:rPr lang="en-US" dirty="0" err="1"/>
              <a:t>incluyen</a:t>
            </a:r>
            <a:r>
              <a:rPr lang="en-US" dirty="0"/>
              <a:t> </a:t>
            </a:r>
            <a:r>
              <a:rPr lang="en-US" dirty="0" err="1"/>
              <a:t>señales</a:t>
            </a:r>
            <a:r>
              <a:rPr lang="en-US" dirty="0"/>
              <a:t> de </a:t>
            </a:r>
            <a:r>
              <a:rPr lang="en-US" dirty="0" err="1"/>
              <a:t>alerta</a:t>
            </a:r>
            <a:r>
              <a:rPr lang="en-US" dirty="0"/>
              <a:t>, </a:t>
            </a:r>
            <a:r>
              <a:rPr lang="en-US" dirty="0" err="1"/>
              <a:t>estrategias</a:t>
            </a:r>
            <a:r>
              <a:rPr lang="en-US" dirty="0"/>
              <a:t> </a:t>
            </a:r>
            <a:r>
              <a:rPr lang="en-US" dirty="0" err="1"/>
              <a:t>internas</a:t>
            </a:r>
            <a:r>
              <a:rPr lang="en-US" dirty="0"/>
              <a:t> de </a:t>
            </a:r>
            <a:r>
              <a:rPr lang="en-US" dirty="0" err="1"/>
              <a:t>afrontamiento</a:t>
            </a:r>
            <a:r>
              <a:rPr lang="en-US" dirty="0"/>
              <a:t>, </a:t>
            </a:r>
            <a:r>
              <a:rPr lang="en-US" dirty="0" err="1"/>
              <a:t>distracción</a:t>
            </a:r>
            <a:r>
              <a:rPr lang="en-US" dirty="0"/>
              <a:t> social, </a:t>
            </a:r>
            <a:r>
              <a:rPr lang="en-US" dirty="0" err="1"/>
              <a:t>activación</a:t>
            </a:r>
            <a:r>
              <a:rPr lang="en-US" dirty="0"/>
              <a:t> de redes de </a:t>
            </a:r>
            <a:r>
              <a:rPr lang="en-US" dirty="0" err="1"/>
              <a:t>ayuda</a:t>
            </a:r>
            <a:r>
              <a:rPr lang="en-US" dirty="0"/>
              <a:t> y </a:t>
            </a:r>
            <a:r>
              <a:rPr lang="en-US" dirty="0" err="1"/>
              <a:t>restricción</a:t>
            </a:r>
            <a:r>
              <a:rPr lang="en-US" dirty="0"/>
              <a:t> de </a:t>
            </a:r>
            <a:r>
              <a:rPr lang="en-US" dirty="0" err="1"/>
              <a:t>medios</a:t>
            </a:r>
            <a:r>
              <a:rPr lang="en-US" dirty="0"/>
              <a:t> </a:t>
            </a:r>
            <a:r>
              <a:rPr lang="en-US" dirty="0" err="1"/>
              <a:t>letales</a:t>
            </a:r>
            <a:r>
              <a:rPr lang="en-US" dirty="0"/>
              <a:t>. La </a:t>
            </a:r>
            <a:r>
              <a:rPr lang="en-US" dirty="0" err="1"/>
              <a:t>consejería</a:t>
            </a:r>
            <a:r>
              <a:rPr lang="en-US" dirty="0"/>
              <a:t> </a:t>
            </a:r>
            <a:r>
              <a:rPr lang="en-US" dirty="0" err="1"/>
              <a:t>sobre</a:t>
            </a:r>
            <a:r>
              <a:rPr lang="en-US" dirty="0"/>
              <a:t> </a:t>
            </a:r>
            <a:r>
              <a:rPr lang="en-US" dirty="0" err="1"/>
              <a:t>medios</a:t>
            </a:r>
            <a:r>
              <a:rPr lang="en-US" dirty="0"/>
              <a:t> </a:t>
            </a:r>
            <a:r>
              <a:rPr lang="en-US" dirty="0" err="1"/>
              <a:t>letales</a:t>
            </a:r>
            <a:r>
              <a:rPr lang="en-US" dirty="0"/>
              <a:t> es fundamental para </a:t>
            </a:r>
            <a:r>
              <a:rPr lang="en-US" dirty="0" err="1"/>
              <a:t>disminuir</a:t>
            </a:r>
            <a:r>
              <a:rPr lang="en-US" dirty="0"/>
              <a:t> la </a:t>
            </a:r>
            <a:r>
              <a:rPr lang="en-US" dirty="0" err="1"/>
              <a:t>letalidad</a:t>
            </a:r>
            <a:r>
              <a:rPr lang="en-US" dirty="0"/>
              <a:t> de </a:t>
            </a:r>
            <a:r>
              <a:rPr lang="en-US" dirty="0" err="1"/>
              <a:t>los</a:t>
            </a:r>
            <a:r>
              <a:rPr lang="en-US" dirty="0"/>
              <a:t> </a:t>
            </a:r>
            <a:r>
              <a:rPr lang="en-US" dirty="0" err="1"/>
              <a:t>intentos</a:t>
            </a:r>
            <a:r>
              <a:rPr lang="en-US" dirty="0"/>
              <a:t>, </a:t>
            </a:r>
            <a:r>
              <a:rPr lang="en-US" dirty="0" err="1"/>
              <a:t>implicando</a:t>
            </a:r>
            <a:r>
              <a:rPr lang="en-US" dirty="0"/>
              <a:t> la </a:t>
            </a:r>
            <a:r>
              <a:rPr lang="en-US" dirty="0" err="1"/>
              <a:t>colaboración</a:t>
            </a:r>
            <a:r>
              <a:rPr lang="en-US" dirty="0"/>
              <a:t> </a:t>
            </a:r>
            <a:r>
              <a:rPr lang="en-US" dirty="0" err="1"/>
              <a:t>activa</a:t>
            </a:r>
            <a:r>
              <a:rPr lang="en-US" dirty="0"/>
              <a:t> del </a:t>
            </a:r>
            <a:r>
              <a:rPr lang="en-US" dirty="0" err="1"/>
              <a:t>paciente</a:t>
            </a:r>
            <a:r>
              <a:rPr lang="en-US" dirty="0"/>
              <a:t> y </a:t>
            </a:r>
            <a:r>
              <a:rPr lang="en-US" dirty="0" err="1"/>
              <a:t>su</a:t>
            </a:r>
            <a:r>
              <a:rPr lang="en-US" dirty="0"/>
              <a:t> </a:t>
            </a:r>
            <a:r>
              <a:rPr lang="en-US" dirty="0" err="1"/>
              <a:t>entorno</a:t>
            </a:r>
            <a:r>
              <a:rPr lang="en-US" dirty="0"/>
              <a:t>. </a:t>
            </a:r>
            <a:r>
              <a:rPr lang="en-US" dirty="0" err="1"/>
              <a:t>Estas</a:t>
            </a:r>
            <a:r>
              <a:rPr lang="en-US" dirty="0"/>
              <a:t> </a:t>
            </a:r>
            <a:r>
              <a:rPr lang="en-US" dirty="0" err="1"/>
              <a:t>intervenciones</a:t>
            </a:r>
            <a:r>
              <a:rPr lang="en-US" dirty="0"/>
              <a:t> no solo </a:t>
            </a:r>
            <a:r>
              <a:rPr lang="en-US" dirty="0" err="1"/>
              <a:t>estabilizan</a:t>
            </a:r>
            <a:r>
              <a:rPr lang="en-US" dirty="0"/>
              <a:t> la crisis, </a:t>
            </a:r>
            <a:r>
              <a:rPr lang="en-US" dirty="0" err="1"/>
              <a:t>sino</a:t>
            </a:r>
            <a:r>
              <a:rPr lang="en-US" dirty="0"/>
              <a:t> </a:t>
            </a:r>
            <a:r>
              <a:rPr lang="en-US" dirty="0" err="1"/>
              <a:t>que</a:t>
            </a:r>
            <a:r>
              <a:rPr lang="en-US" dirty="0"/>
              <a:t> también </a:t>
            </a:r>
            <a:r>
              <a:rPr lang="en-US" dirty="0" err="1"/>
              <a:t>fortalecen</a:t>
            </a:r>
            <a:r>
              <a:rPr lang="en-US" dirty="0"/>
              <a:t> la </a:t>
            </a:r>
            <a:r>
              <a:rPr lang="en-US" dirty="0" err="1"/>
              <a:t>percepción</a:t>
            </a:r>
            <a:r>
              <a:rPr lang="en-US" dirty="0"/>
              <a:t> de control y </a:t>
            </a:r>
            <a:r>
              <a:rPr lang="en-US" dirty="0" err="1"/>
              <a:t>esperanza</a:t>
            </a:r>
            <a:r>
              <a:rPr lang="en-US" dirty="0"/>
              <a:t>, </a:t>
            </a:r>
            <a:r>
              <a:rPr lang="en-US" dirty="0" err="1"/>
              <a:t>elementos</a:t>
            </a:r>
            <a:r>
              <a:rPr lang="en-US" dirty="0"/>
              <a:t> </a:t>
            </a:r>
            <a:r>
              <a:rPr lang="en-US" dirty="0" err="1"/>
              <a:t>esenciales</a:t>
            </a:r>
            <a:r>
              <a:rPr lang="en-US" dirty="0"/>
              <a:t> para la </a:t>
            </a:r>
            <a:r>
              <a:rPr lang="en-US" dirty="0" err="1"/>
              <a:t>recuperación</a:t>
            </a:r>
            <a:r>
              <a:rPr lang="en-US" dirty="0"/>
              <a:t>.
Origen de imagen: </a:t>
            </a:r>
            <a:r>
              <a:rPr lang="en-US" dirty="0" err="1"/>
              <a:t>biblioteca</a:t>
            </a:r>
            <a:r>
              <a:rPr lang="en-US" dirty="0"/>
              <a:t> de </a:t>
            </a:r>
            <a:r>
              <a:rPr lang="en-US" dirty="0" err="1"/>
              <a:t>contenido</a:t>
            </a:r>
            <a:r>
              <a:rPr lang="en-US" dirty="0"/>
              <a:t> de Microsoft 365
</a:t>
            </a:r>
          </a:p>
        </p:txBody>
      </p:sp>
      <p:sp>
        <p:nvSpPr>
          <p:cNvPr id="4" name="Slide Number Placeholder 3"/>
          <p:cNvSpPr>
            <a:spLocks noGrp="1"/>
          </p:cNvSpPr>
          <p:nvPr>
            <p:ph type="sldNum" sz="quarter" idx="5"/>
          </p:nvPr>
        </p:nvSpPr>
        <p:spPr/>
        <p:txBody>
          <a:bodyPr/>
          <a:lstStyle/>
          <a:p>
            <a:fld id="{E29F3FAF-CC6A-478D-BF6B-BD1EE87BC1BE}" type="slidenum">
              <a:rPr lang="en-US" smtClean="0"/>
              <a:t>7</a:t>
            </a:fld>
            <a:endParaRPr lang="en-US"/>
          </a:p>
        </p:txBody>
      </p:sp>
    </p:spTree>
    <p:extLst>
      <p:ext uri="{BB962C8B-B14F-4D97-AF65-F5344CB8AC3E}">
        <p14:creationId xmlns:p14="http://schemas.microsoft.com/office/powerpoint/2010/main" val="2780903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Las </a:t>
            </a:r>
            <a:r>
              <a:rPr lang="en-US" dirty="0" err="1"/>
              <a:t>terapias</a:t>
            </a:r>
            <a:r>
              <a:rPr lang="en-US" dirty="0"/>
              <a:t> de </a:t>
            </a:r>
            <a:r>
              <a:rPr lang="en-US" dirty="0" err="1"/>
              <a:t>tercera</a:t>
            </a:r>
            <a:r>
              <a:rPr lang="en-US" dirty="0"/>
              <a:t> </a:t>
            </a:r>
            <a:r>
              <a:rPr lang="en-US" dirty="0" err="1"/>
              <a:t>generación</a:t>
            </a:r>
            <a:r>
              <a:rPr lang="en-US" dirty="0"/>
              <a:t>, </a:t>
            </a:r>
            <a:r>
              <a:rPr lang="en-US" dirty="0" err="1"/>
              <a:t>como</a:t>
            </a:r>
            <a:r>
              <a:rPr lang="en-US" dirty="0"/>
              <a:t> la </a:t>
            </a:r>
            <a:r>
              <a:rPr lang="en-US" dirty="0" err="1"/>
              <a:t>Terapia</a:t>
            </a:r>
            <a:r>
              <a:rPr lang="en-US" dirty="0"/>
              <a:t> </a:t>
            </a:r>
            <a:r>
              <a:rPr lang="en-US" dirty="0" err="1"/>
              <a:t>Dialéctica</a:t>
            </a:r>
            <a:r>
              <a:rPr lang="en-US" dirty="0"/>
              <a:t> </a:t>
            </a:r>
            <a:r>
              <a:rPr lang="en-US" dirty="0" err="1"/>
              <a:t>Conductual</a:t>
            </a:r>
            <a:r>
              <a:rPr lang="en-US" dirty="0"/>
              <a:t> (DBT) y la </a:t>
            </a:r>
            <a:r>
              <a:rPr lang="en-US" dirty="0" err="1"/>
              <a:t>Terapia</a:t>
            </a:r>
            <a:r>
              <a:rPr lang="en-US" dirty="0"/>
              <a:t> </a:t>
            </a:r>
            <a:r>
              <a:rPr lang="en-US" dirty="0" err="1"/>
              <a:t>Cognitivo-Conductual</a:t>
            </a:r>
            <a:r>
              <a:rPr lang="en-US" dirty="0"/>
              <a:t> para la </a:t>
            </a:r>
            <a:r>
              <a:rPr lang="en-US" dirty="0" err="1"/>
              <a:t>Prevención</a:t>
            </a:r>
            <a:r>
              <a:rPr lang="en-US" dirty="0"/>
              <a:t> del </a:t>
            </a:r>
            <a:r>
              <a:rPr lang="en-US" dirty="0" err="1"/>
              <a:t>Suicidio</a:t>
            </a:r>
            <a:r>
              <a:rPr lang="en-US" dirty="0"/>
              <a:t> (CBT-SP), </a:t>
            </a:r>
            <a:r>
              <a:rPr lang="en-US" dirty="0" err="1"/>
              <a:t>ofrecen</a:t>
            </a:r>
            <a:r>
              <a:rPr lang="en-US" dirty="0"/>
              <a:t> </a:t>
            </a:r>
            <a:r>
              <a:rPr lang="en-US" dirty="0" err="1"/>
              <a:t>herramientas</a:t>
            </a:r>
            <a:r>
              <a:rPr lang="en-US" dirty="0"/>
              <a:t> </a:t>
            </a:r>
            <a:r>
              <a:rPr lang="en-US" dirty="0" err="1"/>
              <a:t>efectivas</a:t>
            </a:r>
            <a:r>
              <a:rPr lang="en-US" dirty="0"/>
              <a:t> para </a:t>
            </a:r>
            <a:r>
              <a:rPr lang="en-US" dirty="0" err="1"/>
              <a:t>manejar</a:t>
            </a:r>
            <a:r>
              <a:rPr lang="en-US" dirty="0"/>
              <a:t> crisis </a:t>
            </a:r>
            <a:r>
              <a:rPr lang="en-US" dirty="0" err="1"/>
              <a:t>emocionales</a:t>
            </a:r>
            <a:r>
              <a:rPr lang="en-US" dirty="0"/>
              <a:t>. El </a:t>
            </a:r>
            <a:r>
              <a:rPr lang="en-US" dirty="0" err="1"/>
              <a:t>protocolo</a:t>
            </a:r>
            <a:r>
              <a:rPr lang="en-US" dirty="0"/>
              <a:t> TIPP de DBT </a:t>
            </a:r>
            <a:r>
              <a:rPr lang="en-US" dirty="0" err="1"/>
              <a:t>incluye</a:t>
            </a:r>
            <a:r>
              <a:rPr lang="en-US" dirty="0"/>
              <a:t> </a:t>
            </a:r>
            <a:r>
              <a:rPr lang="en-US" dirty="0" err="1"/>
              <a:t>técnicas</a:t>
            </a:r>
            <a:r>
              <a:rPr lang="en-US" dirty="0"/>
              <a:t> </a:t>
            </a:r>
            <a:r>
              <a:rPr lang="en-US" dirty="0" err="1"/>
              <a:t>como</a:t>
            </a:r>
            <a:r>
              <a:rPr lang="en-US" dirty="0"/>
              <a:t> </a:t>
            </a:r>
            <a:r>
              <a:rPr lang="en-US" dirty="0" err="1"/>
              <a:t>el</a:t>
            </a:r>
            <a:r>
              <a:rPr lang="en-US" dirty="0"/>
              <a:t> </a:t>
            </a:r>
            <a:r>
              <a:rPr lang="en-US" dirty="0" err="1"/>
              <a:t>reflejo</a:t>
            </a:r>
            <a:r>
              <a:rPr lang="en-US" dirty="0"/>
              <a:t> de </a:t>
            </a:r>
            <a:r>
              <a:rPr lang="en-US" dirty="0" err="1"/>
              <a:t>inmersión</a:t>
            </a:r>
            <a:r>
              <a:rPr lang="en-US" dirty="0"/>
              <a:t> y la </a:t>
            </a:r>
            <a:r>
              <a:rPr lang="en-US" dirty="0" err="1"/>
              <a:t>respiración</a:t>
            </a:r>
            <a:r>
              <a:rPr lang="en-US" dirty="0"/>
              <a:t> </a:t>
            </a:r>
            <a:r>
              <a:rPr lang="en-US" dirty="0" err="1"/>
              <a:t>pausada</a:t>
            </a:r>
            <a:r>
              <a:rPr lang="en-US" dirty="0"/>
              <a:t> para </a:t>
            </a:r>
            <a:r>
              <a:rPr lang="en-US" dirty="0" err="1"/>
              <a:t>reducir</a:t>
            </a:r>
            <a:r>
              <a:rPr lang="en-US" dirty="0"/>
              <a:t> la </a:t>
            </a:r>
            <a:r>
              <a:rPr lang="en-US" dirty="0" err="1"/>
              <a:t>hiperactivación</a:t>
            </a:r>
            <a:r>
              <a:rPr lang="en-US" dirty="0"/>
              <a:t> </a:t>
            </a:r>
            <a:r>
              <a:rPr lang="en-US" dirty="0" err="1"/>
              <a:t>fisiológica</a:t>
            </a:r>
            <a:r>
              <a:rPr lang="en-US" dirty="0"/>
              <a:t>. Por </a:t>
            </a:r>
            <a:r>
              <a:rPr lang="en-US" dirty="0" err="1"/>
              <a:t>su</a:t>
            </a:r>
            <a:r>
              <a:rPr lang="en-US" dirty="0"/>
              <a:t> </a:t>
            </a:r>
            <a:r>
              <a:rPr lang="en-US" dirty="0" err="1"/>
              <a:t>parte</a:t>
            </a:r>
            <a:r>
              <a:rPr lang="en-US" dirty="0"/>
              <a:t>, CBT-SP </a:t>
            </a:r>
            <a:r>
              <a:rPr lang="en-US" dirty="0" err="1"/>
              <a:t>utiliza</a:t>
            </a:r>
            <a:r>
              <a:rPr lang="en-US" dirty="0"/>
              <a:t> </a:t>
            </a:r>
            <a:r>
              <a:rPr lang="en-US" dirty="0" err="1"/>
              <a:t>el</a:t>
            </a:r>
            <a:r>
              <a:rPr lang="en-US" dirty="0"/>
              <a:t> </a:t>
            </a:r>
            <a:r>
              <a:rPr lang="en-US" dirty="0" err="1"/>
              <a:t>análisis</a:t>
            </a:r>
            <a:r>
              <a:rPr lang="en-US" dirty="0"/>
              <a:t> </a:t>
            </a:r>
            <a:r>
              <a:rPr lang="en-US" dirty="0" err="1"/>
              <a:t>en</a:t>
            </a:r>
            <a:r>
              <a:rPr lang="en-US" dirty="0"/>
              <a:t> </a:t>
            </a:r>
            <a:r>
              <a:rPr lang="en-US" dirty="0" err="1"/>
              <a:t>cadena</a:t>
            </a:r>
            <a:r>
              <a:rPr lang="en-US" dirty="0"/>
              <a:t> para </a:t>
            </a:r>
            <a:r>
              <a:rPr lang="en-US" dirty="0" err="1"/>
              <a:t>desmantelar</a:t>
            </a:r>
            <a:r>
              <a:rPr lang="en-US" dirty="0"/>
              <a:t> </a:t>
            </a:r>
            <a:r>
              <a:rPr lang="en-US" dirty="0" err="1"/>
              <a:t>intentos</a:t>
            </a:r>
            <a:r>
              <a:rPr lang="en-US" dirty="0"/>
              <a:t> </a:t>
            </a:r>
            <a:r>
              <a:rPr lang="en-US" dirty="0" err="1"/>
              <a:t>recientes</a:t>
            </a:r>
            <a:r>
              <a:rPr lang="en-US" dirty="0"/>
              <a:t> y </a:t>
            </a:r>
            <a:r>
              <a:rPr lang="en-US" dirty="0" err="1"/>
              <a:t>conductas</a:t>
            </a:r>
            <a:r>
              <a:rPr lang="en-US" dirty="0"/>
              <a:t> </a:t>
            </a:r>
            <a:r>
              <a:rPr lang="en-US" dirty="0" err="1"/>
              <a:t>autolesivas</a:t>
            </a:r>
            <a:r>
              <a:rPr lang="en-US" dirty="0"/>
              <a:t>, </a:t>
            </a:r>
            <a:r>
              <a:rPr lang="en-US" dirty="0" err="1"/>
              <a:t>identificando</a:t>
            </a:r>
            <a:r>
              <a:rPr lang="en-US" dirty="0"/>
              <a:t> </a:t>
            </a:r>
            <a:r>
              <a:rPr lang="en-US" dirty="0" err="1"/>
              <a:t>desencadenantes</a:t>
            </a:r>
            <a:r>
              <a:rPr lang="en-US" dirty="0"/>
              <a:t> y </a:t>
            </a:r>
            <a:r>
              <a:rPr lang="en-US" dirty="0" err="1"/>
              <a:t>patrones</a:t>
            </a:r>
            <a:r>
              <a:rPr lang="en-US" dirty="0"/>
              <a:t> </a:t>
            </a:r>
            <a:r>
              <a:rPr lang="en-US" dirty="0" err="1"/>
              <a:t>cognitivos</a:t>
            </a:r>
            <a:r>
              <a:rPr lang="en-US" dirty="0"/>
              <a:t>. </a:t>
            </a:r>
            <a:r>
              <a:rPr lang="en-US" dirty="0" err="1"/>
              <a:t>Estas</a:t>
            </a:r>
            <a:r>
              <a:rPr lang="en-US" dirty="0"/>
              <a:t> </a:t>
            </a:r>
            <a:r>
              <a:rPr lang="en-US" dirty="0" err="1"/>
              <a:t>intervenciones</a:t>
            </a:r>
            <a:r>
              <a:rPr lang="en-US" dirty="0"/>
              <a:t> </a:t>
            </a:r>
            <a:r>
              <a:rPr lang="en-US" dirty="0" err="1"/>
              <a:t>promueven</a:t>
            </a:r>
            <a:r>
              <a:rPr lang="en-US" dirty="0"/>
              <a:t> la </a:t>
            </a:r>
            <a:r>
              <a:rPr lang="en-US" dirty="0" err="1"/>
              <a:t>regulación</a:t>
            </a:r>
            <a:r>
              <a:rPr lang="en-US" dirty="0"/>
              <a:t> </a:t>
            </a:r>
            <a:r>
              <a:rPr lang="en-US" dirty="0" err="1"/>
              <a:t>emocional</a:t>
            </a:r>
            <a:r>
              <a:rPr lang="en-US" dirty="0"/>
              <a:t> y la </a:t>
            </a:r>
            <a:r>
              <a:rPr lang="en-US" dirty="0" err="1"/>
              <a:t>resiliencia</a:t>
            </a:r>
            <a:r>
              <a:rPr lang="en-US" dirty="0"/>
              <a:t>, </a:t>
            </a:r>
            <a:r>
              <a:rPr lang="en-US" dirty="0" err="1"/>
              <a:t>elementos</a:t>
            </a:r>
            <a:r>
              <a:rPr lang="en-US" dirty="0"/>
              <a:t> clave para </a:t>
            </a:r>
            <a:r>
              <a:rPr lang="en-US" dirty="0" err="1"/>
              <a:t>prevenir</a:t>
            </a:r>
            <a:r>
              <a:rPr lang="en-US" dirty="0"/>
              <a:t> </a:t>
            </a:r>
            <a:r>
              <a:rPr lang="en-US" dirty="0" err="1"/>
              <a:t>recaídas</a:t>
            </a:r>
            <a:r>
              <a:rPr lang="en-US" dirty="0"/>
              <a:t>.
Origen de imagen: </a:t>
            </a:r>
            <a:r>
              <a:rPr lang="en-US" dirty="0" err="1"/>
              <a:t>biblioteca</a:t>
            </a:r>
            <a:r>
              <a:rPr lang="en-US" dirty="0"/>
              <a:t> de </a:t>
            </a:r>
            <a:r>
              <a:rPr lang="en-US" dirty="0" err="1"/>
              <a:t>contenido</a:t>
            </a:r>
            <a:r>
              <a:rPr lang="en-US" dirty="0"/>
              <a:t> de Microsoft 365
</a:t>
            </a:r>
          </a:p>
        </p:txBody>
      </p:sp>
      <p:sp>
        <p:nvSpPr>
          <p:cNvPr id="4" name="Slide Number Placeholder 3"/>
          <p:cNvSpPr>
            <a:spLocks noGrp="1"/>
          </p:cNvSpPr>
          <p:nvPr>
            <p:ph type="sldNum" sz="quarter" idx="5"/>
          </p:nvPr>
        </p:nvSpPr>
        <p:spPr/>
        <p:txBody>
          <a:bodyPr/>
          <a:lstStyle/>
          <a:p>
            <a:fld id="{E29F3FAF-CC6A-478D-BF6B-BD1EE87BC1BE}" type="slidenum">
              <a:rPr lang="en-US" smtClean="0"/>
              <a:t>8</a:t>
            </a:fld>
            <a:endParaRPr lang="en-US"/>
          </a:p>
        </p:txBody>
      </p:sp>
    </p:spTree>
    <p:extLst>
      <p:ext uri="{BB962C8B-B14F-4D97-AF65-F5344CB8AC3E}">
        <p14:creationId xmlns:p14="http://schemas.microsoft.com/office/powerpoint/2010/main" val="550717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La </a:t>
            </a:r>
            <a:r>
              <a:rPr lang="en-US" dirty="0" err="1"/>
              <a:t>atención</a:t>
            </a:r>
            <a:r>
              <a:rPr lang="en-US" dirty="0"/>
              <a:t> a </a:t>
            </a:r>
            <a:r>
              <a:rPr lang="en-US" dirty="0" err="1"/>
              <a:t>poblaciones</a:t>
            </a:r>
            <a:r>
              <a:rPr lang="en-US" dirty="0"/>
              <a:t> </a:t>
            </a:r>
            <a:r>
              <a:rPr lang="en-US" dirty="0" err="1"/>
              <a:t>indígenas</a:t>
            </a:r>
            <a:r>
              <a:rPr lang="en-US" dirty="0"/>
              <a:t> </a:t>
            </a:r>
            <a:r>
              <a:rPr lang="en-US" dirty="0" err="1"/>
              <a:t>requiere</a:t>
            </a:r>
            <a:r>
              <a:rPr lang="en-US" dirty="0"/>
              <a:t> </a:t>
            </a:r>
            <a:r>
              <a:rPr lang="en-US" dirty="0" err="1"/>
              <a:t>adaptar</a:t>
            </a:r>
            <a:r>
              <a:rPr lang="en-US" dirty="0"/>
              <a:t> </a:t>
            </a:r>
            <a:r>
              <a:rPr lang="en-US" dirty="0" err="1"/>
              <a:t>protocolos</a:t>
            </a:r>
            <a:r>
              <a:rPr lang="en-US" dirty="0"/>
              <a:t> </a:t>
            </a:r>
            <a:r>
              <a:rPr lang="en-US" dirty="0" err="1"/>
              <a:t>occidentales</a:t>
            </a:r>
            <a:r>
              <a:rPr lang="en-US" dirty="0"/>
              <a:t> para </a:t>
            </a:r>
            <a:r>
              <a:rPr lang="en-US" dirty="0" err="1"/>
              <a:t>evitar</a:t>
            </a:r>
            <a:r>
              <a:rPr lang="en-US" dirty="0"/>
              <a:t> </a:t>
            </a:r>
            <a:r>
              <a:rPr lang="en-US" dirty="0" err="1"/>
              <a:t>iatrogenia</a:t>
            </a:r>
            <a:r>
              <a:rPr lang="en-US" dirty="0"/>
              <a:t> cultural. Validar la </a:t>
            </a:r>
            <a:r>
              <a:rPr lang="en-US" dirty="0" err="1"/>
              <a:t>cosmovisión</a:t>
            </a:r>
            <a:r>
              <a:rPr lang="en-US" dirty="0"/>
              <a:t> del </a:t>
            </a:r>
            <a:r>
              <a:rPr lang="en-US" dirty="0" err="1"/>
              <a:t>paciente</a:t>
            </a:r>
            <a:r>
              <a:rPr lang="en-US" dirty="0"/>
              <a:t>, </a:t>
            </a:r>
            <a:r>
              <a:rPr lang="en-US" dirty="0" err="1"/>
              <a:t>que</a:t>
            </a:r>
            <a:r>
              <a:rPr lang="en-US" dirty="0"/>
              <a:t> </a:t>
            </a:r>
            <a:r>
              <a:rPr lang="en-US" dirty="0" err="1"/>
              <a:t>puede</a:t>
            </a:r>
            <a:r>
              <a:rPr lang="en-US" dirty="0"/>
              <a:t> </a:t>
            </a:r>
            <a:r>
              <a:rPr lang="en-US" dirty="0" err="1"/>
              <a:t>incluir</a:t>
            </a:r>
            <a:r>
              <a:rPr lang="en-US" dirty="0"/>
              <a:t> </a:t>
            </a:r>
            <a:r>
              <a:rPr lang="en-US" dirty="0" err="1"/>
              <a:t>conceptos</a:t>
            </a:r>
            <a:r>
              <a:rPr lang="en-US" dirty="0"/>
              <a:t> </a:t>
            </a:r>
            <a:r>
              <a:rPr lang="en-US" dirty="0" err="1"/>
              <a:t>como</a:t>
            </a:r>
            <a:r>
              <a:rPr lang="en-US" dirty="0"/>
              <a:t> </a:t>
            </a:r>
            <a:r>
              <a:rPr lang="en-US" dirty="0" err="1"/>
              <a:t>enfermedad</a:t>
            </a:r>
            <a:r>
              <a:rPr lang="en-US" dirty="0"/>
              <a:t> del </a:t>
            </a:r>
            <a:r>
              <a:rPr lang="en-US" dirty="0" err="1"/>
              <a:t>espíritu</a:t>
            </a:r>
            <a:r>
              <a:rPr lang="en-US" dirty="0"/>
              <a:t> o </a:t>
            </a:r>
            <a:r>
              <a:rPr lang="en-US" dirty="0" err="1"/>
              <a:t>desequilibrio</a:t>
            </a:r>
            <a:r>
              <a:rPr lang="en-US" dirty="0"/>
              <a:t> territorial, es </a:t>
            </a:r>
            <a:r>
              <a:rPr lang="en-US" dirty="0" err="1"/>
              <a:t>esencial</a:t>
            </a:r>
            <a:r>
              <a:rPr lang="en-US" dirty="0"/>
              <a:t> para </a:t>
            </a:r>
            <a:r>
              <a:rPr lang="en-US" dirty="0" err="1"/>
              <a:t>generar</a:t>
            </a:r>
            <a:r>
              <a:rPr lang="en-US" dirty="0"/>
              <a:t> </a:t>
            </a:r>
            <a:r>
              <a:rPr lang="en-US" dirty="0" err="1"/>
              <a:t>confianza</a:t>
            </a:r>
            <a:r>
              <a:rPr lang="en-US" dirty="0"/>
              <a:t>. La </a:t>
            </a:r>
            <a:r>
              <a:rPr lang="en-US" dirty="0" err="1"/>
              <a:t>Entrevista</a:t>
            </a:r>
            <a:r>
              <a:rPr lang="en-US" dirty="0"/>
              <a:t> de </a:t>
            </a:r>
            <a:r>
              <a:rPr lang="en-US" dirty="0" err="1"/>
              <a:t>Formulación</a:t>
            </a:r>
            <a:r>
              <a:rPr lang="en-US" dirty="0"/>
              <a:t> Cultural del DSM-5, </a:t>
            </a:r>
            <a:r>
              <a:rPr lang="en-US" dirty="0" err="1"/>
              <a:t>adaptada</a:t>
            </a:r>
            <a:r>
              <a:rPr lang="en-US" dirty="0"/>
              <a:t> al </a:t>
            </a:r>
            <a:r>
              <a:rPr lang="en-US" dirty="0" err="1"/>
              <a:t>contexto</a:t>
            </a:r>
            <a:r>
              <a:rPr lang="en-US" dirty="0"/>
              <a:t> local, </a:t>
            </a:r>
            <a:r>
              <a:rPr lang="en-US" dirty="0" err="1"/>
              <a:t>facilita</a:t>
            </a:r>
            <a:r>
              <a:rPr lang="en-US" dirty="0"/>
              <a:t> la </a:t>
            </a:r>
            <a:r>
              <a:rPr lang="en-US" dirty="0" err="1"/>
              <a:t>exploración</a:t>
            </a:r>
            <a:r>
              <a:rPr lang="en-US" dirty="0"/>
              <a:t> de </a:t>
            </a:r>
            <a:r>
              <a:rPr lang="en-US" dirty="0" err="1"/>
              <a:t>creencias</a:t>
            </a:r>
            <a:r>
              <a:rPr lang="en-US" dirty="0"/>
              <a:t> y </a:t>
            </a:r>
            <a:r>
              <a:rPr lang="en-US" dirty="0" err="1"/>
              <a:t>prácticas</a:t>
            </a:r>
            <a:r>
              <a:rPr lang="en-US" dirty="0"/>
              <a:t>. </a:t>
            </a:r>
            <a:r>
              <a:rPr lang="en-US" dirty="0" err="1"/>
              <a:t>Además</a:t>
            </a:r>
            <a:r>
              <a:rPr lang="en-US" dirty="0"/>
              <a:t>, la </a:t>
            </a:r>
            <a:r>
              <a:rPr lang="en-US" dirty="0" err="1"/>
              <a:t>estrategia</a:t>
            </a:r>
            <a:r>
              <a:rPr lang="en-US" dirty="0"/>
              <a:t> de </a:t>
            </a:r>
            <a:r>
              <a:rPr lang="en-US" dirty="0" err="1"/>
              <a:t>guardianes</a:t>
            </a:r>
            <a:r>
              <a:rPr lang="en-US" dirty="0"/>
              <a:t> </a:t>
            </a:r>
            <a:r>
              <a:rPr lang="en-US" dirty="0" err="1"/>
              <a:t>comunitarios</a:t>
            </a:r>
            <a:r>
              <a:rPr lang="en-US" dirty="0"/>
              <a:t>, </a:t>
            </a:r>
            <a:r>
              <a:rPr lang="en-US" dirty="0" err="1"/>
              <a:t>que</a:t>
            </a:r>
            <a:r>
              <a:rPr lang="en-US" dirty="0"/>
              <a:t> </a:t>
            </a:r>
            <a:r>
              <a:rPr lang="en-US" dirty="0" err="1"/>
              <a:t>capacita</a:t>
            </a:r>
            <a:r>
              <a:rPr lang="en-US" dirty="0"/>
              <a:t> </a:t>
            </a:r>
            <a:r>
              <a:rPr lang="en-US" dirty="0" err="1"/>
              <a:t>líderes</a:t>
            </a:r>
            <a:r>
              <a:rPr lang="en-US" dirty="0"/>
              <a:t> y </a:t>
            </a:r>
            <a:r>
              <a:rPr lang="en-US" dirty="0" err="1"/>
              <a:t>parteras</a:t>
            </a:r>
            <a:r>
              <a:rPr lang="en-US" dirty="0"/>
              <a:t> locales, </a:t>
            </a:r>
            <a:r>
              <a:rPr lang="en-US" dirty="0" err="1"/>
              <a:t>fortalece</a:t>
            </a:r>
            <a:r>
              <a:rPr lang="en-US" dirty="0"/>
              <a:t> la </a:t>
            </a:r>
            <a:r>
              <a:rPr lang="en-US" dirty="0" err="1"/>
              <a:t>prevención</a:t>
            </a:r>
            <a:r>
              <a:rPr lang="en-US" dirty="0"/>
              <a:t> </a:t>
            </a:r>
            <a:r>
              <a:rPr lang="en-US" dirty="0" err="1"/>
              <a:t>desde</a:t>
            </a:r>
            <a:r>
              <a:rPr lang="en-US" dirty="0"/>
              <a:t> la comunidad. Este </a:t>
            </a:r>
            <a:r>
              <a:rPr lang="en-US" dirty="0" err="1"/>
              <a:t>enfoque</a:t>
            </a:r>
            <a:r>
              <a:rPr lang="en-US" dirty="0"/>
              <a:t> intercultural </a:t>
            </a:r>
            <a:r>
              <a:rPr lang="en-US" dirty="0" err="1"/>
              <a:t>garantiza</a:t>
            </a:r>
            <a:r>
              <a:rPr lang="en-US" dirty="0"/>
              <a:t> </a:t>
            </a:r>
            <a:r>
              <a:rPr lang="en-US" dirty="0" err="1"/>
              <a:t>intervenciones</a:t>
            </a:r>
            <a:r>
              <a:rPr lang="en-US" dirty="0"/>
              <a:t> </a:t>
            </a:r>
            <a:r>
              <a:rPr lang="en-US" dirty="0" err="1"/>
              <a:t>respetuosas</a:t>
            </a:r>
            <a:r>
              <a:rPr lang="en-US" dirty="0"/>
              <a:t> y </a:t>
            </a:r>
            <a:r>
              <a:rPr lang="en-US" dirty="0" err="1"/>
              <a:t>efectivas</a:t>
            </a:r>
            <a:r>
              <a:rPr lang="en-US" dirty="0"/>
              <a:t>.
Origen de imagen: </a:t>
            </a:r>
            <a:r>
              <a:rPr lang="en-US" dirty="0" err="1"/>
              <a:t>biblioteca</a:t>
            </a:r>
            <a:r>
              <a:rPr lang="en-US" dirty="0"/>
              <a:t> de </a:t>
            </a:r>
            <a:r>
              <a:rPr lang="en-US" dirty="0" err="1"/>
              <a:t>contenido</a:t>
            </a:r>
            <a:r>
              <a:rPr lang="en-US" dirty="0"/>
              <a:t> de Microsoft 365
</a:t>
            </a:r>
          </a:p>
        </p:txBody>
      </p:sp>
      <p:sp>
        <p:nvSpPr>
          <p:cNvPr id="4" name="Slide Number Placeholder 3"/>
          <p:cNvSpPr>
            <a:spLocks noGrp="1"/>
          </p:cNvSpPr>
          <p:nvPr>
            <p:ph type="sldNum" sz="quarter" idx="5"/>
          </p:nvPr>
        </p:nvSpPr>
        <p:spPr/>
        <p:txBody>
          <a:bodyPr/>
          <a:lstStyle/>
          <a:p>
            <a:fld id="{E29F3FAF-CC6A-478D-BF6B-BD1EE87BC1BE}" type="slidenum">
              <a:rPr lang="en-US" smtClean="0"/>
              <a:t>9</a:t>
            </a:fld>
            <a:endParaRPr lang="en-US"/>
          </a:p>
        </p:txBody>
      </p:sp>
    </p:spTree>
    <p:extLst>
      <p:ext uri="{BB962C8B-B14F-4D97-AF65-F5344CB8AC3E}">
        <p14:creationId xmlns:p14="http://schemas.microsoft.com/office/powerpoint/2010/main" val="1593948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
Esta </a:t>
            </a:r>
            <a:r>
              <a:rPr lang="en-US" dirty="0" err="1"/>
              <a:t>diapositiva</a:t>
            </a:r>
            <a:r>
              <a:rPr lang="en-US" dirty="0"/>
              <a:t> </a:t>
            </a:r>
            <a:r>
              <a:rPr lang="en-US" dirty="0" err="1"/>
              <a:t>hace</a:t>
            </a:r>
            <a:r>
              <a:rPr lang="en-US" dirty="0"/>
              <a:t> </a:t>
            </a:r>
            <a:r>
              <a:rPr lang="en-US" dirty="0" err="1"/>
              <a:t>referencia</a:t>
            </a:r>
            <a:r>
              <a:rPr lang="en-US" dirty="0"/>
              <a:t> a </a:t>
            </a:r>
            <a:r>
              <a:rPr lang="en-US" dirty="0" err="1"/>
              <a:t>información</a:t>
            </a:r>
            <a:r>
              <a:rPr lang="en-US" dirty="0"/>
              <a:t> del </a:t>
            </a:r>
            <a:r>
              <a:rPr lang="en-US" dirty="0" err="1"/>
              <a:t>siguiente</a:t>
            </a:r>
            <a:r>
              <a:rPr lang="en-US" dirty="0"/>
              <a:t> </a:t>
            </a:r>
            <a:r>
              <a:rPr lang="en-US" dirty="0" err="1"/>
              <a:t>archivo</a:t>
            </a:r>
            <a:r>
              <a:rPr lang="en-US" dirty="0"/>
              <a:t>: https://</a:t>
            </a:r>
            <a:r>
              <a:rPr lang="en-US" dirty="0" err="1"/>
              <a:t>office.com?path</a:t>
            </a:r>
            <a:r>
              <a:rPr lang="en-US" dirty="0"/>
              <a:t>=d04d3918-f9eb-41cf-912b-b70b8cdaf018
</a:t>
            </a:r>
            <a:r>
              <a:rPr lang="en-US" dirty="0" err="1"/>
              <a:t>Psicoterapias</a:t>
            </a:r>
            <a:r>
              <a:rPr lang="en-US" dirty="0"/>
              <a:t> </a:t>
            </a:r>
            <a:r>
              <a:rPr lang="en-US" dirty="0" err="1"/>
              <a:t>basadas</a:t>
            </a:r>
            <a:r>
              <a:rPr lang="en-US" dirty="0"/>
              <a:t> </a:t>
            </a:r>
            <a:r>
              <a:rPr lang="en-US" dirty="0" err="1"/>
              <a:t>en</a:t>
            </a:r>
            <a:r>
              <a:rPr lang="en-US" dirty="0"/>
              <a:t> </a:t>
            </a:r>
            <a:r>
              <a:rPr lang="en-US" dirty="0" err="1"/>
              <a:t>evidencia</a:t>
            </a:r>
            <a:r>
              <a:rPr lang="en-US" dirty="0"/>
              <a:t>, </a:t>
            </a:r>
            <a:r>
              <a:rPr lang="en-US" dirty="0" err="1"/>
              <a:t>Intervenciones</a:t>
            </a:r>
            <a:r>
              <a:rPr lang="en-US" dirty="0"/>
              <a:t> breves y </a:t>
            </a:r>
            <a:r>
              <a:rPr lang="en-US" dirty="0" err="1"/>
              <a:t>digitales</a:t>
            </a:r>
            <a:r>
              <a:rPr lang="en-US" dirty="0"/>
              <a:t>, </a:t>
            </a:r>
            <a:r>
              <a:rPr lang="en-US" dirty="0" err="1"/>
              <a:t>Neuromodulación</a:t>
            </a:r>
            <a:r>
              <a:rPr lang="en-US" dirty="0"/>
              <a:t> y </a:t>
            </a:r>
            <a:r>
              <a:rPr lang="en-US" dirty="0" err="1"/>
              <a:t>tratamientos</a:t>
            </a:r>
            <a:r>
              <a:rPr lang="en-US" dirty="0"/>
              <a:t> </a:t>
            </a:r>
            <a:r>
              <a:rPr lang="en-US" dirty="0" err="1"/>
              <a:t>farmacológicos</a:t>
            </a:r>
            <a:r>
              <a:rPr lang="en-US" dirty="0"/>
              <a:t>
</a:t>
            </a:r>
          </a:p>
        </p:txBody>
      </p:sp>
      <p:sp>
        <p:nvSpPr>
          <p:cNvPr id="4" name="Slide Number Placeholder 3"/>
          <p:cNvSpPr>
            <a:spLocks noGrp="1"/>
          </p:cNvSpPr>
          <p:nvPr>
            <p:ph type="sldNum" sz="quarter" idx="5"/>
          </p:nvPr>
        </p:nvSpPr>
        <p:spPr/>
        <p:txBody>
          <a:bodyPr/>
          <a:lstStyle/>
          <a:p>
            <a:fld id="{38A20E88-6EB7-4DAE-9CA6-31F151D66457}" type="slidenum">
              <a:t>28</a:t>
            </a:fld>
            <a:endParaRPr lang="en-US"/>
          </a:p>
        </p:txBody>
      </p:sp>
    </p:spTree>
    <p:extLst>
      <p:ext uri="{BB962C8B-B14F-4D97-AF65-F5344CB8AC3E}">
        <p14:creationId xmlns:p14="http://schemas.microsoft.com/office/powerpoint/2010/main" val="1690851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https://office.com?path=d04d3918-f9eb-41cf-912b-b70b8cdaf018
La detección temprana es clave para prevenir el suicidio. Se recomienda el cribado sistemático mediante escalas validadas para evaluar ideación, intención y planificación. La evaluación clínica integral debe explorar antecedentes psiquiátricos, apoyo social y factores estresantes. Además, es fundamental la coordinación entre atención primaria, urgencias y servicios especializados para garantizar una derivación oportuna. Esta diapositiva debe enfatizar la importancia de protocolos estandarizados y la capacitación del personal de salud para identificar señales de alarma.
Origen de imagen: biblioteca de contenido de Microsoft 365
</a:t>
            </a:r>
          </a:p>
        </p:txBody>
      </p:sp>
      <p:sp>
        <p:nvSpPr>
          <p:cNvPr id="4" name="Slide Number Placeholder 3"/>
          <p:cNvSpPr>
            <a:spLocks noGrp="1"/>
          </p:cNvSpPr>
          <p:nvPr>
            <p:ph type="sldNum" sz="quarter" idx="5"/>
          </p:nvPr>
        </p:nvSpPr>
        <p:spPr/>
        <p:txBody>
          <a:bodyPr/>
          <a:lstStyle/>
          <a:p>
            <a:fld id="{38A20E88-6EB7-4DAE-9CA6-31F151D66457}" type="slidenum">
              <a:t>29</a:t>
            </a:fld>
            <a:endParaRPr lang="en-US"/>
          </a:p>
        </p:txBody>
      </p:sp>
    </p:spTree>
    <p:extLst>
      <p:ext uri="{BB962C8B-B14F-4D97-AF65-F5344CB8AC3E}">
        <p14:creationId xmlns:p14="http://schemas.microsoft.com/office/powerpoint/2010/main" val="27718308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https://office.com?path=d04d3918-f9eb-41cf-912b-b70b8cdaf018
Existen diversas psicoterapias con eficacia comprobada para reducir el riesgo suicida. La Terapia Dialéctico-Conductual (DBT) es efectiva en trastorno límite de personalidad, disminuyendo intentos y autolesiones. El modelo CAMS se centra en sesiones estructuradas para ideación suicida, mientras que la Terapia Breve Centrada en la Crisis (BCBT) promueve la regulación emocional y planes de seguridad. ASSIP ofrece intervenciones breves tras intentos de suicidio, y las terapias psicodinámicas también muestran beneficios. Esta diapositiva debe presentar estas opciones en formato comparativo, destacando su aplicabilidad y evidencia científica.
Origen de imagen: biblioteca de contenido de Microsoft 365
</a:t>
            </a:r>
          </a:p>
        </p:txBody>
      </p:sp>
      <p:sp>
        <p:nvSpPr>
          <p:cNvPr id="4" name="Slide Number Placeholder 3"/>
          <p:cNvSpPr>
            <a:spLocks noGrp="1"/>
          </p:cNvSpPr>
          <p:nvPr>
            <p:ph type="sldNum" sz="quarter" idx="5"/>
          </p:nvPr>
        </p:nvSpPr>
        <p:spPr/>
        <p:txBody>
          <a:bodyPr/>
          <a:lstStyle/>
          <a:p>
            <a:fld id="{38A20E88-6EB7-4DAE-9CA6-31F151D66457}" type="slidenum">
              <a:t>30</a:t>
            </a:fld>
            <a:endParaRPr lang="en-US"/>
          </a:p>
        </p:txBody>
      </p:sp>
    </p:spTree>
    <p:extLst>
      <p:ext uri="{BB962C8B-B14F-4D97-AF65-F5344CB8AC3E}">
        <p14:creationId xmlns:p14="http://schemas.microsoft.com/office/powerpoint/2010/main" val="9790958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https://office.com?path=d04d3918-f9eb-41cf-912b-b70b8cdaf018
Las intervenciones breves, como el seguimiento telefónico y mensajes de texto, reducen la repetición de intentos y la mortalidad. El apoyo entre pares fomenta la conexión social y disminuye la sensación de aislamiento. Las herramientas digitales, incluyendo telemedicina y aplicaciones como MeMind, ofrecen acceso rápido a recursos y seguimiento, especialmente en áreas con limitaciones de servicios presenciales. Esta diapositiva debe incluir ejemplos prácticos y resaltar la importancia de la tecnología como complemento a la atención tradicional.
Origen de imagen: biblioteca de contenido de Microsoft 365
</a:t>
            </a:r>
          </a:p>
        </p:txBody>
      </p:sp>
      <p:sp>
        <p:nvSpPr>
          <p:cNvPr id="4" name="Slide Number Placeholder 3"/>
          <p:cNvSpPr>
            <a:spLocks noGrp="1"/>
          </p:cNvSpPr>
          <p:nvPr>
            <p:ph type="sldNum" sz="quarter" idx="5"/>
          </p:nvPr>
        </p:nvSpPr>
        <p:spPr/>
        <p:txBody>
          <a:bodyPr/>
          <a:lstStyle/>
          <a:p>
            <a:fld id="{38A20E88-6EB7-4DAE-9CA6-31F151D66457}" type="slidenum">
              <a:t>31</a:t>
            </a:fld>
            <a:endParaRPr lang="en-US"/>
          </a:p>
        </p:txBody>
      </p:sp>
    </p:spTree>
    <p:extLst>
      <p:ext uri="{BB962C8B-B14F-4D97-AF65-F5344CB8AC3E}">
        <p14:creationId xmlns:p14="http://schemas.microsoft.com/office/powerpoint/2010/main" val="827784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https://office.com?path=d04d3918-f9eb-41cf-912b-b70b8cdaf018
Entre las opciones avanzadas se encuentran la estimulación magnética transcraneal repetitiva (rTMS) y la estimulación theta burst (iTBS), que reducen la ideación suicida. La estimulación transcraneal por corriente directa (tDCS) muestra evidencia limitada, pero combinada con sertralina puede ser útil. Fármacos como ketamina y esketamina ofrecen efectos rápidos en la reducción de ideación, mientras que el litio tiene amplia evidencia en prevención del suicidio. Clozapina se indica en esquizofrenia con conducta suicida persistente. Esta diapositiva debe presentar estos tratamientos con sus beneficios y limitaciones.
Origen de imagen: biblioteca de contenido de Microsoft 365
</a:t>
            </a:r>
          </a:p>
        </p:txBody>
      </p:sp>
      <p:sp>
        <p:nvSpPr>
          <p:cNvPr id="4" name="Slide Number Placeholder 3"/>
          <p:cNvSpPr>
            <a:spLocks noGrp="1"/>
          </p:cNvSpPr>
          <p:nvPr>
            <p:ph type="sldNum" sz="quarter" idx="5"/>
          </p:nvPr>
        </p:nvSpPr>
        <p:spPr/>
        <p:txBody>
          <a:bodyPr/>
          <a:lstStyle/>
          <a:p>
            <a:fld id="{38A20E88-6EB7-4DAE-9CA6-31F151D66457}" type="slidenum">
              <a:t>32</a:t>
            </a:fld>
            <a:endParaRPr lang="en-US"/>
          </a:p>
        </p:txBody>
      </p:sp>
    </p:spTree>
    <p:extLst>
      <p:ext uri="{BB962C8B-B14F-4D97-AF65-F5344CB8AC3E}">
        <p14:creationId xmlns:p14="http://schemas.microsoft.com/office/powerpoint/2010/main" val="32960988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https://office.com?path=d04d3918-f9eb-41cf-912b-b70b8cdaf018
Prevención comunitaria y políticas públicas, Avances y perspectivas futuras, Conclusiones y recomendaciones
</a:t>
            </a:r>
          </a:p>
        </p:txBody>
      </p:sp>
      <p:sp>
        <p:nvSpPr>
          <p:cNvPr id="4" name="Slide Number Placeholder 3"/>
          <p:cNvSpPr>
            <a:spLocks noGrp="1"/>
          </p:cNvSpPr>
          <p:nvPr>
            <p:ph type="sldNum" sz="quarter" idx="5"/>
          </p:nvPr>
        </p:nvSpPr>
        <p:spPr/>
        <p:txBody>
          <a:bodyPr/>
          <a:lstStyle/>
          <a:p>
            <a:fld id="{38A20E88-6EB7-4DAE-9CA6-31F151D66457}" type="slidenum">
              <a:t>33</a:t>
            </a:fld>
            <a:endParaRPr lang="en-US"/>
          </a:p>
        </p:txBody>
      </p:sp>
    </p:spTree>
    <p:extLst>
      <p:ext uri="{BB962C8B-B14F-4D97-AF65-F5344CB8AC3E}">
        <p14:creationId xmlns:p14="http://schemas.microsoft.com/office/powerpoint/2010/main" val="13072719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https://office.com?path=d04d3918-f9eb-41cf-912b-b70b8cdaf018
Las estrategias comunitarias incluyen la restricción de medios letales, programas escolares para desarrollar habilidades socioemocionales y la formación de guardianes para identificar señales de alarma. Además, se deben establecer directrices para medios de comunicación que promuevan una cobertura responsable. Estas acciones requieren coordinación intersectorial y políticas públicas que prioricen la salud mental. La diapositiva debe ilustrar cómo estas medidas impactan en la reducción de tasas de suicidio.
Origen de imagen: biblioteca de contenido de Microsoft 365
</a:t>
            </a:r>
          </a:p>
        </p:txBody>
      </p:sp>
      <p:sp>
        <p:nvSpPr>
          <p:cNvPr id="4" name="Slide Number Placeholder 3"/>
          <p:cNvSpPr>
            <a:spLocks noGrp="1"/>
          </p:cNvSpPr>
          <p:nvPr>
            <p:ph type="sldNum" sz="quarter" idx="5"/>
          </p:nvPr>
        </p:nvSpPr>
        <p:spPr/>
        <p:txBody>
          <a:bodyPr/>
          <a:lstStyle/>
          <a:p>
            <a:fld id="{38A20E88-6EB7-4DAE-9CA6-31F151D66457}" type="slidenum">
              <a:t>34</a:t>
            </a:fld>
            <a:endParaRPr lang="en-US"/>
          </a:p>
        </p:txBody>
      </p:sp>
    </p:spTree>
    <p:extLst>
      <p:ext uri="{BB962C8B-B14F-4D97-AF65-F5344CB8AC3E}">
        <p14:creationId xmlns:p14="http://schemas.microsoft.com/office/powerpoint/2010/main" val="19406429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https://office.com?path=d04d3918-f9eb-41cf-912b-b70b8cdaf018
El futuro de la prevención del suicidio incluye el uso de inteligencia artificial y algoritmos predictivos para identificar patrones de riesgo, así como chatbots y asistentes virtuales para brindar apoyo emocional. Las terapias combinadas, que integran neuromodulación y psicoterapia, junto con fármacos de acción rápida, representan avances significativos. Las políticas públicas deben adaptarse para incorporar estas innovaciones, garantizando equidad y accesibilidad. Esta diapositiva debe destacar la importancia de la tecnología como herramienta complementaria y no sustitutiva de la atención humana.
Origen de imagen: biblioteca de contenido de Microsoft 365
</a:t>
            </a:r>
          </a:p>
        </p:txBody>
      </p:sp>
      <p:sp>
        <p:nvSpPr>
          <p:cNvPr id="4" name="Slide Number Placeholder 3"/>
          <p:cNvSpPr>
            <a:spLocks noGrp="1"/>
          </p:cNvSpPr>
          <p:nvPr>
            <p:ph type="sldNum" sz="quarter" idx="5"/>
          </p:nvPr>
        </p:nvSpPr>
        <p:spPr/>
        <p:txBody>
          <a:bodyPr/>
          <a:lstStyle/>
          <a:p>
            <a:fld id="{38A20E88-6EB7-4DAE-9CA6-31F151D66457}" type="slidenum">
              <a:t>35</a:t>
            </a:fld>
            <a:endParaRPr lang="en-US"/>
          </a:p>
        </p:txBody>
      </p:sp>
    </p:spTree>
    <p:extLst>
      <p:ext uri="{BB962C8B-B14F-4D97-AF65-F5344CB8AC3E}">
        <p14:creationId xmlns:p14="http://schemas.microsoft.com/office/powerpoint/2010/main" val="2464852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https://office.com?path=d04d3918-f9eb-41cf-912b-b70b8cdaf018
El suicidio es prevenible mediante un enfoque multifactorial que combine atención basada en evidencia, innovación tecnológica y estrategias comunitarias. Es esencial restringir medios letales, fortalecer el rol de la comunidad y los medios en la prevención, y adaptar las intervenciones a grupos vulnerables. Las recomendaciones incluyen implementar terapias respaldadas científicamente, complementar la atención presencial con herramientas digitales y promover políticas públicas inclusivas. Esta diapositiva debe cerrar la presentación con un mensaje esperanzador y llamado a la acción.
Origen de imagen: biblioteca de contenido de Microsoft 365
</a:t>
            </a:r>
          </a:p>
        </p:txBody>
      </p:sp>
      <p:sp>
        <p:nvSpPr>
          <p:cNvPr id="4" name="Slide Number Placeholder 3"/>
          <p:cNvSpPr>
            <a:spLocks noGrp="1"/>
          </p:cNvSpPr>
          <p:nvPr>
            <p:ph type="sldNum" sz="quarter" idx="5"/>
          </p:nvPr>
        </p:nvSpPr>
        <p:spPr/>
        <p:txBody>
          <a:bodyPr/>
          <a:lstStyle/>
          <a:p>
            <a:fld id="{38A20E88-6EB7-4DAE-9CA6-31F151D66457}" type="slidenum">
              <a:t>36</a:t>
            </a:fld>
            <a:endParaRPr lang="en-US"/>
          </a:p>
        </p:txBody>
      </p:sp>
    </p:spTree>
    <p:extLst>
      <p:ext uri="{BB962C8B-B14F-4D97-AF65-F5344CB8AC3E}">
        <p14:creationId xmlns:p14="http://schemas.microsoft.com/office/powerpoint/2010/main" val="12726468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useBgFill="1">
        <p:nvSpPr>
          <p:cNvPr id="15" name="Oval 14">
            <a:extLst>
              <a:ext uri="{FF2B5EF4-FFF2-40B4-BE49-F238E27FC236}">
                <a16:creationId xmlns:a16="http://schemas.microsoft.com/office/drawing/2014/main" id="{D9699E7E-EA95-258E-EE85-5B6712A5D963}"/>
              </a:ext>
              <a:ext uri="{C183D7F6-B498-43B3-948B-1728B52AA6E4}">
                <adec:decorative xmlns:adec="http://schemas.microsoft.com/office/drawing/2017/decorative" val="1"/>
              </a:ext>
            </a:extLst>
          </p:cNvPr>
          <p:cNvSpPr/>
          <p:nvPr/>
        </p:nvSpPr>
        <p:spPr>
          <a:xfrm>
            <a:off x="695096" y="1082040"/>
            <a:ext cx="4692243" cy="46922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8136" y="2212848"/>
            <a:ext cx="3941064" cy="1426464"/>
          </a:xfrm>
          <a:prstGeom prst="rect">
            <a:avLst/>
          </a:prstGeom>
        </p:spPr>
        <p:txBody>
          <a:bodyPr anchor="b">
            <a:normAutofit/>
          </a:bodyPr>
          <a:lstStyle>
            <a:lvl1pPr algn="ctr">
              <a:lnSpc>
                <a:spcPct val="120000"/>
              </a:lnSpc>
              <a:defRPr sz="28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527048" y="4251960"/>
            <a:ext cx="3044952" cy="877824"/>
          </a:xfrm>
          <a:prstGeom prst="rect">
            <a:avLst/>
          </a:prstGeo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Picture Placeholder 12">
            <a:extLst>
              <a:ext uri="{FF2B5EF4-FFF2-40B4-BE49-F238E27FC236}">
                <a16:creationId xmlns:a16="http://schemas.microsoft.com/office/drawing/2014/main" id="{360E5C64-41A3-7E7F-EE42-A3FC02532B17}"/>
              </a:ext>
            </a:extLst>
          </p:cNvPr>
          <p:cNvSpPr>
            <a:spLocks noGrp="1"/>
          </p:cNvSpPr>
          <p:nvPr>
            <p:ph type="pic" sz="quarter" idx="13" hasCustomPrompt="1"/>
          </p:nvPr>
        </p:nvSpPr>
        <p:spPr>
          <a:xfrm>
            <a:off x="0" y="0"/>
            <a:ext cx="12192000" cy="6858000"/>
          </a:xfrm>
          <a:custGeom>
            <a:avLst/>
            <a:gdLst>
              <a:gd name="connsiteX0" fmla="*/ 3048000 w 12192000"/>
              <a:gd name="connsiteY0" fmla="*/ 1114197 h 6858000"/>
              <a:gd name="connsiteX1" fmla="*/ 733197 w 12192000"/>
              <a:gd name="connsiteY1" fmla="*/ 3429000 h 6858000"/>
              <a:gd name="connsiteX2" fmla="*/ 3048000 w 12192000"/>
              <a:gd name="connsiteY2" fmla="*/ 5743803 h 6858000"/>
              <a:gd name="connsiteX3" fmla="*/ 5362803 w 12192000"/>
              <a:gd name="connsiteY3" fmla="*/ 3429000 h 6858000"/>
              <a:gd name="connsiteX4" fmla="*/ 3048000 w 12192000"/>
              <a:gd name="connsiteY4" fmla="*/ 1114197 h 6858000"/>
              <a:gd name="connsiteX5" fmla="*/ 0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3048000" y="1114197"/>
                </a:moveTo>
                <a:cubicBezTo>
                  <a:pt x="1769570" y="1114197"/>
                  <a:pt x="733197" y="2150570"/>
                  <a:pt x="733197" y="3429000"/>
                </a:cubicBezTo>
                <a:cubicBezTo>
                  <a:pt x="733197" y="4707430"/>
                  <a:pt x="1769570" y="5743803"/>
                  <a:pt x="3048000" y="5743803"/>
                </a:cubicBezTo>
                <a:cubicBezTo>
                  <a:pt x="4326430" y="5743803"/>
                  <a:pt x="5362803" y="4707430"/>
                  <a:pt x="5362803" y="3429000"/>
                </a:cubicBezTo>
                <a:cubicBezTo>
                  <a:pt x="5362803" y="2150570"/>
                  <a:pt x="4326430" y="1114197"/>
                  <a:pt x="3048000" y="1114197"/>
                </a:cubicBezTo>
                <a:close/>
                <a:moveTo>
                  <a:pt x="0" y="0"/>
                </a:moveTo>
                <a:lnTo>
                  <a:pt x="12192000" y="0"/>
                </a:lnTo>
                <a:lnTo>
                  <a:pt x="12192000" y="6858000"/>
                </a:lnTo>
                <a:lnTo>
                  <a:pt x="0" y="6858000"/>
                </a:lnTo>
                <a:close/>
              </a:path>
            </a:pathLst>
          </a:custGeom>
          <a:blipFill>
            <a:blip r:embed="rId2">
              <a:alphaModFix amt="80000"/>
            </a:blip>
            <a:stretch>
              <a:fillRect/>
            </a:stretch>
          </a:blipFill>
        </p:spPr>
        <p:txBody>
          <a:bodyPr wrap="square">
            <a:noAutofit/>
          </a:bodyPr>
          <a:lstStyle>
            <a:lvl1pPr marL="0" indent="0">
              <a:buNone/>
              <a:defRPr/>
            </a:lvl1pPr>
          </a:lstStyle>
          <a:p>
            <a:r>
              <a:rPr lang="en-US"/>
              <a:t> </a:t>
            </a:r>
          </a:p>
        </p:txBody>
      </p:sp>
      <p:cxnSp>
        <p:nvCxnSpPr>
          <p:cNvPr id="8" name="Straight Connector 7">
            <a:extLst>
              <a:ext uri="{FF2B5EF4-FFF2-40B4-BE49-F238E27FC236}">
                <a16:creationId xmlns:a16="http://schemas.microsoft.com/office/drawing/2014/main" id="{C57A2E3A-6DE5-8378-A089-49E8A2E29D17}"/>
              </a:ext>
              <a:ext uri="{C183D7F6-B498-43B3-948B-1728B52AA6E4}">
                <adec:decorative xmlns:adec="http://schemas.microsoft.com/office/drawing/2017/decorative" val="1"/>
              </a:ext>
            </a:extLst>
          </p:cNvPr>
          <p:cNvCxnSpPr>
            <a:cxnSpLocks/>
          </p:cNvCxnSpPr>
          <p:nvPr/>
        </p:nvCxnSpPr>
        <p:spPr>
          <a:xfrm>
            <a:off x="2562423" y="396058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ooter Placeholder 8">
            <a:extLst>
              <a:ext uri="{FF2B5EF4-FFF2-40B4-BE49-F238E27FC236}">
                <a16:creationId xmlns:a16="http://schemas.microsoft.com/office/drawing/2014/main" id="{09FA0CB7-81FD-E5AB-555F-E1C775A249E1}"/>
              </a:ext>
            </a:extLst>
          </p:cNvPr>
          <p:cNvSpPr>
            <a:spLocks noGrp="1"/>
          </p:cNvSpPr>
          <p:nvPr>
            <p:ph type="ftr" sz="quarter" idx="11"/>
          </p:nvPr>
        </p:nvSpPr>
        <p:spPr>
          <a:xfrm rot="5400000">
            <a:off x="10469880" y="1609344"/>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r"/>
            <a:r>
              <a:rPr lang="en-US"/>
              <a:t>Sample Footer Text</a:t>
            </a:r>
          </a:p>
        </p:txBody>
      </p:sp>
      <p:sp>
        <p:nvSpPr>
          <p:cNvPr id="10" name="Slide Number Placeholder 9">
            <a:extLst>
              <a:ext uri="{FF2B5EF4-FFF2-40B4-BE49-F238E27FC236}">
                <a16:creationId xmlns:a16="http://schemas.microsoft.com/office/drawing/2014/main" id="{214A870A-A927-4B80-CF98-DCEAE185B2E6}"/>
              </a:ext>
            </a:extLst>
          </p:cNvPr>
          <p:cNvSpPr>
            <a:spLocks noGrp="1"/>
          </p:cNvSpPr>
          <p:nvPr>
            <p:ph type="sldNum" sz="quarter" idx="12"/>
          </p:nvPr>
        </p:nvSpPr>
        <p:spPr>
          <a:xfrm>
            <a:off x="11494008" y="3218688"/>
            <a:ext cx="630936" cy="429768"/>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ctr"/>
            <a:fld id="{CC057153-B650-4DEB-B370-79DDCFDCE934}" type="slidenum">
              <a:rPr lang="en-US" smtClean="0"/>
              <a:pPr algn="ctr"/>
              <a:t>‹Nº›</a:t>
            </a:fld>
            <a:endParaRPr lang="en-US"/>
          </a:p>
        </p:txBody>
      </p:sp>
      <p:sp>
        <p:nvSpPr>
          <p:cNvPr id="7" name="Date Placeholder 6">
            <a:extLst>
              <a:ext uri="{FF2B5EF4-FFF2-40B4-BE49-F238E27FC236}">
                <a16:creationId xmlns:a16="http://schemas.microsoft.com/office/drawing/2014/main" id="{1C479C96-7BEB-F059-03DB-852A6D2778BB}"/>
              </a:ext>
            </a:extLst>
          </p:cNvPr>
          <p:cNvSpPr>
            <a:spLocks noGrp="1"/>
          </p:cNvSpPr>
          <p:nvPr>
            <p:ph type="dt" sz="half" idx="10"/>
          </p:nvPr>
        </p:nvSpPr>
        <p:spPr>
          <a:xfrm rot="5400000">
            <a:off x="10469880" y="4892040"/>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13F6E6D0-87B4-4C3B-B3F0-66F0B5E50C89}" type="datetime4">
              <a:rPr lang="en-US" smtClean="0"/>
              <a:t>December 5, 2025</a:t>
            </a:fld>
            <a:endParaRPr lang="en-US"/>
          </a:p>
        </p:txBody>
      </p:sp>
    </p:spTree>
    <p:extLst>
      <p:ext uri="{BB962C8B-B14F-4D97-AF65-F5344CB8AC3E}">
        <p14:creationId xmlns:p14="http://schemas.microsoft.com/office/powerpoint/2010/main" val="4073361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402336"/>
            <a:ext cx="10570464" cy="1088136"/>
          </a:xfrm>
          <a:prstGeom prst="rect">
            <a:avLst/>
          </a:prstGeom>
        </p:spPr>
        <p:txBody>
          <a:bodyPr anchor="ctr"/>
          <a:lstStyle>
            <a:lvl1pPr>
              <a:lnSpc>
                <a:spcPct val="12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8" y="1771561"/>
            <a:ext cx="10570464" cy="4738237"/>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C13AFFC-4568-3E17-7C33-09B92BCA6D9E}"/>
              </a:ext>
            </a:extLst>
          </p:cNvPr>
          <p:cNvSpPr>
            <a:spLocks noGrp="1"/>
          </p:cNvSpPr>
          <p:nvPr>
            <p:ph type="ftr" sz="quarter" idx="11"/>
          </p:nvPr>
        </p:nvSpPr>
        <p:spPr>
          <a:xfrm rot="5400000">
            <a:off x="10469880" y="1609344"/>
            <a:ext cx="2670048" cy="365760"/>
          </a:xfrm>
          <a:prstGeom prst="rect">
            <a:avLst/>
          </a:prstGeom>
        </p:spPr>
        <p:txBody>
          <a:bodyPr/>
          <a:lstStyle/>
          <a:p>
            <a:pPr algn="r"/>
            <a:r>
              <a:rPr lang="en-US"/>
              <a:t>Sample Footer Text</a:t>
            </a:r>
          </a:p>
        </p:txBody>
      </p:sp>
      <p:sp>
        <p:nvSpPr>
          <p:cNvPr id="10" name="Slide Number Placeholder 9">
            <a:extLst>
              <a:ext uri="{FF2B5EF4-FFF2-40B4-BE49-F238E27FC236}">
                <a16:creationId xmlns:a16="http://schemas.microsoft.com/office/drawing/2014/main" id="{DDB5C042-810A-BFD3-4734-36B6D4034FEF}"/>
              </a:ext>
            </a:extLst>
          </p:cNvPr>
          <p:cNvSpPr>
            <a:spLocks noGrp="1"/>
          </p:cNvSpPr>
          <p:nvPr>
            <p:ph type="sldNum" sz="quarter" idx="12"/>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8" name="Date Placeholder 7">
            <a:extLst>
              <a:ext uri="{FF2B5EF4-FFF2-40B4-BE49-F238E27FC236}">
                <a16:creationId xmlns:a16="http://schemas.microsoft.com/office/drawing/2014/main" id="{F6179C94-72AD-605C-3C39-C90A5F2E89D3}"/>
              </a:ext>
            </a:extLst>
          </p:cNvPr>
          <p:cNvSpPr>
            <a:spLocks noGrp="1"/>
          </p:cNvSpPr>
          <p:nvPr>
            <p:ph type="dt" sz="half" idx="10"/>
          </p:nvPr>
        </p:nvSpPr>
        <p:spPr>
          <a:xfrm rot="5400000">
            <a:off x="10469880" y="4892040"/>
            <a:ext cx="2670048" cy="365760"/>
          </a:xfrm>
          <a:prstGeom prst="rect">
            <a:avLst/>
          </a:prstGeom>
        </p:spPr>
        <p:txBody>
          <a:bodyPr/>
          <a:lstStyle/>
          <a:p>
            <a:fld id="{F41A7DA3-E571-4AB8-8090-2E9CED874689}" type="datetime4">
              <a:rPr lang="en-US" smtClean="0"/>
              <a:t>December 5, 2025</a:t>
            </a:fld>
            <a:endParaRPr lang="en-US"/>
          </a:p>
        </p:txBody>
      </p:sp>
    </p:spTree>
    <p:extLst>
      <p:ext uri="{BB962C8B-B14F-4D97-AF65-F5344CB8AC3E}">
        <p14:creationId xmlns:p14="http://schemas.microsoft.com/office/powerpoint/2010/main" val="2100659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25D86B5-411C-5D53-8E6C-26B857F5B5BD}"/>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9752AE3-E97E-6381-3066-90B73D6C279A}"/>
              </a:ext>
              <a:ext uri="{C183D7F6-B498-43B3-948B-1728B52AA6E4}">
                <adec:decorative xmlns:adec="http://schemas.microsoft.com/office/drawing/2017/decorative" val="1"/>
              </a:ext>
            </a:extLst>
          </p:cNvPr>
          <p:cNvSpPr/>
          <p:nvPr/>
        </p:nvSpPr>
        <p:spPr>
          <a:xfrm>
            <a:off x="762000" y="762003"/>
            <a:ext cx="10667999" cy="5333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71FC1D47-D22E-C8B6-52EE-977FA326BC59}"/>
              </a:ext>
              <a:ext uri="{C183D7F6-B498-43B3-948B-1728B52AA6E4}">
                <adec:decorative xmlns:adec="http://schemas.microsoft.com/office/drawing/2017/decorative" val="1"/>
              </a:ext>
            </a:extLst>
          </p:cNvPr>
          <p:cNvCxnSpPr>
            <a:cxnSpLocks/>
          </p:cNvCxnSpPr>
          <p:nvPr/>
        </p:nvCxnSpPr>
        <p:spPr>
          <a:xfrm>
            <a:off x="1550741" y="4572000"/>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C20D13D9-271B-1B45-E2B5-49ADC53F7EFB}"/>
              </a:ext>
            </a:extLst>
          </p:cNvPr>
          <p:cNvSpPr/>
          <p:nvPr/>
        </p:nvSpPr>
        <p:spPr>
          <a:xfrm>
            <a:off x="6590056" y="1283542"/>
            <a:ext cx="4306824" cy="4306824"/>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45999" y="1235176"/>
            <a:ext cx="4672584" cy="2841220"/>
          </a:xfrm>
          <a:prstGeom prst="rect">
            <a:avLst/>
          </a:prstGeom>
        </p:spPr>
        <p:txBody>
          <a:bodyPr vert="horz" lIns="91440" tIns="45720" rIns="91440" bIns="45720" rtlCol="0" anchor="t">
            <a:normAutofit/>
          </a:bodyPr>
          <a:lstStyle>
            <a:lvl1pPr>
              <a:defRPr lang="en-US" sz="310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345999" y="4983480"/>
            <a:ext cx="4672584" cy="786384"/>
          </a:xfrm>
          <a:prstGeom prst="rect">
            <a:avLst/>
          </a:prstGeom>
        </p:spPr>
        <p:txBody>
          <a:bodyPr vert="horz" lIns="91440" tIns="45720" rIns="91440" bIns="45720" rtlCol="0">
            <a:normAutofit/>
          </a:bodyPr>
          <a:lstStyle>
            <a:lvl1pPr marL="0" indent="0">
              <a:buNone/>
              <a:defRPr lang="en-US" dirty="0">
                <a:solidFill>
                  <a:schemeClr val="tx1"/>
                </a:solidFill>
              </a:defRPr>
            </a:lvl1pPr>
          </a:lstStyle>
          <a:p>
            <a:pPr lvl="0"/>
            <a:r>
              <a:rPr lang="en-US"/>
              <a:t>Click to edit Master subtitle style</a:t>
            </a:r>
          </a:p>
        </p:txBody>
      </p:sp>
      <p:sp>
        <p:nvSpPr>
          <p:cNvPr id="22" name="Picture Placeholder 20">
            <a:extLst>
              <a:ext uri="{FF2B5EF4-FFF2-40B4-BE49-F238E27FC236}">
                <a16:creationId xmlns:a16="http://schemas.microsoft.com/office/drawing/2014/main" id="{FBACAA98-741E-5E01-790D-22D994E62DDB}"/>
              </a:ext>
            </a:extLst>
          </p:cNvPr>
          <p:cNvSpPr>
            <a:spLocks noGrp="1"/>
          </p:cNvSpPr>
          <p:nvPr>
            <p:ph type="pic" sz="quarter" idx="17" hasCustomPrompt="1"/>
          </p:nvPr>
        </p:nvSpPr>
        <p:spPr>
          <a:xfrm>
            <a:off x="6581777" y="1264436"/>
            <a:ext cx="4329128" cy="4329128"/>
          </a:xfrm>
          <a:custGeom>
            <a:avLst/>
            <a:gdLst>
              <a:gd name="connsiteX0" fmla="*/ 2164564 w 4329128"/>
              <a:gd name="connsiteY0" fmla="*/ 0 h 4329128"/>
              <a:gd name="connsiteX1" fmla="*/ 4329128 w 4329128"/>
              <a:gd name="connsiteY1" fmla="*/ 2164564 h 4329128"/>
              <a:gd name="connsiteX2" fmla="*/ 2164564 w 4329128"/>
              <a:gd name="connsiteY2" fmla="*/ 4329128 h 4329128"/>
              <a:gd name="connsiteX3" fmla="*/ 0 w 4329128"/>
              <a:gd name="connsiteY3" fmla="*/ 2164564 h 4329128"/>
              <a:gd name="connsiteX4" fmla="*/ 2164564 w 4329128"/>
              <a:gd name="connsiteY4" fmla="*/ 0 h 4329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9128" h="4329128">
                <a:moveTo>
                  <a:pt x="2164564" y="0"/>
                </a:moveTo>
                <a:cubicBezTo>
                  <a:pt x="3360020" y="0"/>
                  <a:pt x="4329128" y="969108"/>
                  <a:pt x="4329128" y="2164564"/>
                </a:cubicBezTo>
                <a:cubicBezTo>
                  <a:pt x="4329128" y="3360020"/>
                  <a:pt x="3360020" y="4329128"/>
                  <a:pt x="2164564" y="4329128"/>
                </a:cubicBezTo>
                <a:cubicBezTo>
                  <a:pt x="969108" y="4329128"/>
                  <a:pt x="0" y="3360020"/>
                  <a:pt x="0" y="2164564"/>
                </a:cubicBezTo>
                <a:cubicBezTo>
                  <a:pt x="0" y="969108"/>
                  <a:pt x="969108" y="0"/>
                  <a:pt x="2164564" y="0"/>
                </a:cubicBezTo>
                <a:close/>
              </a:path>
            </a:pathLst>
          </a:custGeom>
          <a:blipFill dpi="0" rotWithShape="1">
            <a:blip r:embed="rId2">
              <a:alphaModFix amt="85000"/>
            </a:blip>
            <a:srcRect/>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1CC8C939-7FAD-347B-1591-43D9B3231526}"/>
              </a:ext>
            </a:extLst>
          </p:cNvPr>
          <p:cNvSpPr>
            <a:spLocks noGrp="1"/>
          </p:cNvSpPr>
          <p:nvPr>
            <p:ph type="ftr" sz="quarter" idx="19"/>
          </p:nvPr>
        </p:nvSpPr>
        <p:spPr/>
        <p:txBody>
          <a:bodyPr/>
          <a:lstStyle>
            <a:lvl1pPr>
              <a:defRPr>
                <a:solidFill>
                  <a:schemeClr val="bg1"/>
                </a:solidFill>
              </a:defRPr>
            </a:lvl1pPr>
          </a:lstStyle>
          <a:p>
            <a:r>
              <a:rPr lang="en-US"/>
              <a:t>Sample Footer Text</a:t>
            </a:r>
          </a:p>
        </p:txBody>
      </p:sp>
      <p:sp>
        <p:nvSpPr>
          <p:cNvPr id="6" name="Slide Number Placeholder 5">
            <a:extLst>
              <a:ext uri="{FF2B5EF4-FFF2-40B4-BE49-F238E27FC236}">
                <a16:creationId xmlns:a16="http://schemas.microsoft.com/office/drawing/2014/main" id="{85AAACDE-68BE-0B6C-22AE-1B3B232E2964}"/>
              </a:ext>
            </a:extLst>
          </p:cNvPr>
          <p:cNvSpPr>
            <a:spLocks noGrp="1"/>
          </p:cNvSpPr>
          <p:nvPr>
            <p:ph type="sldNum" sz="quarter" idx="20"/>
          </p:nvPr>
        </p:nvSpPr>
        <p:spPr/>
        <p:txBody>
          <a:bodyPr/>
          <a:lstStyle>
            <a:lvl1pPr>
              <a:defRPr>
                <a:solidFill>
                  <a:schemeClr val="bg1"/>
                </a:solidFill>
              </a:defRPr>
            </a:lvl1pPr>
          </a:lstStyle>
          <a:p>
            <a:fld id="{8D252C1B-CBF0-4A4D-8F57-7FB989103249}" type="slidenum">
              <a:rPr lang="en-US" smtClean="0"/>
              <a:pPr/>
              <a:t>‹Nº›</a:t>
            </a:fld>
            <a:endParaRPr lang="en-US"/>
          </a:p>
        </p:txBody>
      </p:sp>
      <p:sp>
        <p:nvSpPr>
          <p:cNvPr id="4" name="Date Placeholder 3">
            <a:extLst>
              <a:ext uri="{FF2B5EF4-FFF2-40B4-BE49-F238E27FC236}">
                <a16:creationId xmlns:a16="http://schemas.microsoft.com/office/drawing/2014/main" id="{AFD31B72-8374-965C-518F-8B0878FD79D0}"/>
              </a:ext>
            </a:extLst>
          </p:cNvPr>
          <p:cNvSpPr>
            <a:spLocks noGrp="1"/>
          </p:cNvSpPr>
          <p:nvPr>
            <p:ph type="dt" sz="half" idx="18"/>
          </p:nvPr>
        </p:nvSpPr>
        <p:spPr/>
        <p:txBody>
          <a:bodyPr/>
          <a:lstStyle>
            <a:lvl1pPr>
              <a:defRPr>
                <a:solidFill>
                  <a:schemeClr val="bg1"/>
                </a:solidFill>
              </a:defRPr>
            </a:lvl1pPr>
          </a:lstStyle>
          <a:p>
            <a:fld id="{1DD12A09-AD48-4A48-AB09-132ADC51F3E7}" type="datetime4">
              <a:rPr lang="en-US" smtClean="0"/>
              <a:t>December 5, 2025</a:t>
            </a:fld>
            <a:endParaRPr lang="en-US"/>
          </a:p>
        </p:txBody>
      </p:sp>
    </p:spTree>
    <p:extLst>
      <p:ext uri="{BB962C8B-B14F-4D97-AF65-F5344CB8AC3E}">
        <p14:creationId xmlns:p14="http://schemas.microsoft.com/office/powerpoint/2010/main" val="28253675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7F637AE-CF0D-CD42-24EB-4763CA6564C7}"/>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Rectangle 4">
            <a:extLst>
              <a:ext uri="{FF2B5EF4-FFF2-40B4-BE49-F238E27FC236}">
                <a16:creationId xmlns:a16="http://schemas.microsoft.com/office/drawing/2014/main" id="{DC940CC8-5401-3EF9-398C-2A2492181116}"/>
              </a:ext>
              <a:ext uri="{C183D7F6-B498-43B3-948B-1728B52AA6E4}">
                <adec:decorative xmlns:adec="http://schemas.microsoft.com/office/drawing/2017/decorative" val="1"/>
              </a:ext>
            </a:extLst>
          </p:cNvPr>
          <p:cNvSpPr/>
          <p:nvPr/>
        </p:nvSpPr>
        <p:spPr>
          <a:xfrm>
            <a:off x="762000" y="762000"/>
            <a:ext cx="5330953" cy="53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45999" y="1236272"/>
            <a:ext cx="3959352" cy="2885843"/>
          </a:xfrm>
          <a:prstGeom prst="rect">
            <a:avLst/>
          </a:prstGeom>
        </p:spPr>
        <p:txBody>
          <a:bodyPr vert="horz" lIns="91440" tIns="45720" rIns="91440" bIns="45720" rtlCol="0" anchor="t">
            <a:normAutofit/>
          </a:bodyPr>
          <a:lstStyle>
            <a:lvl1pPr>
              <a:defRPr lang="en-US" sz="400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355143" y="5029200"/>
            <a:ext cx="3941064" cy="786384"/>
          </a:xfrm>
          <a:prstGeom prst="rect">
            <a:avLst/>
          </a:prstGeom>
        </p:spPr>
        <p:txBody>
          <a:bodyPr vert="horz" lIns="91440" tIns="45720" rIns="91440" bIns="45720" rtlCol="0">
            <a:normAutofit/>
          </a:bodyPr>
          <a:lstStyle>
            <a:lvl1pPr marL="0" indent="0">
              <a:buNone/>
              <a:defRPr lang="en-US" dirty="0"/>
            </a:lvl1pPr>
          </a:lstStyle>
          <a:p>
            <a:pPr lvl="0"/>
            <a:r>
              <a:rPr lang="en-US"/>
              <a:t>Click to edit Master subtitle style</a:t>
            </a:r>
          </a:p>
        </p:txBody>
      </p:sp>
      <p:cxnSp>
        <p:nvCxnSpPr>
          <p:cNvPr id="7" name="Straight Connector 6">
            <a:extLst>
              <a:ext uri="{FF2B5EF4-FFF2-40B4-BE49-F238E27FC236}">
                <a16:creationId xmlns:a16="http://schemas.microsoft.com/office/drawing/2014/main" id="{12230C97-C8C3-2142-5720-3E811CE1E63C}"/>
              </a:ext>
              <a:ext uri="{C183D7F6-B498-43B3-948B-1728B52AA6E4}">
                <adec:decorative xmlns:adec="http://schemas.microsoft.com/office/drawing/2017/decorative" val="1"/>
              </a:ext>
            </a:extLst>
          </p:cNvPr>
          <p:cNvCxnSpPr>
            <a:cxnSpLocks/>
          </p:cNvCxnSpPr>
          <p:nvPr/>
        </p:nvCxnSpPr>
        <p:spPr>
          <a:xfrm>
            <a:off x="1463059" y="4732259"/>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7081DABC-6343-A24F-FE45-96400F8FB4BD}"/>
              </a:ext>
            </a:extLst>
          </p:cNvPr>
          <p:cNvSpPr>
            <a:spLocks noGrp="1"/>
          </p:cNvSpPr>
          <p:nvPr>
            <p:ph type="pic" sz="quarter" idx="13" hasCustomPrompt="1"/>
          </p:nvPr>
        </p:nvSpPr>
        <p:spPr>
          <a:xfrm>
            <a:off x="6099048" y="758951"/>
            <a:ext cx="5340096" cy="5333995"/>
          </a:xfrm>
          <a:prstGeom prst="rect">
            <a:avLst/>
          </a:prstGeom>
          <a:blipFill>
            <a:blip r:embed="rId2">
              <a:alphaModFix amt="80000"/>
            </a:blip>
            <a:stretch>
              <a:fillRect/>
            </a:stretch>
          </a:blipFill>
        </p:spPr>
        <p:txBody>
          <a:bodyPr/>
          <a:lstStyle>
            <a:lvl1pPr marL="0" indent="0">
              <a:buNone/>
              <a:defRPr/>
            </a:lvl1pPr>
          </a:lstStyle>
          <a:p>
            <a:r>
              <a:rPr lang="en-US"/>
              <a:t> </a:t>
            </a:r>
          </a:p>
        </p:txBody>
      </p:sp>
      <p:sp>
        <p:nvSpPr>
          <p:cNvPr id="15" name="Footer Placeholder 14">
            <a:extLst>
              <a:ext uri="{FF2B5EF4-FFF2-40B4-BE49-F238E27FC236}">
                <a16:creationId xmlns:a16="http://schemas.microsoft.com/office/drawing/2014/main" id="{D728580C-8778-854F-6D1B-9AF8BF5B2FB6}"/>
              </a:ext>
            </a:extLst>
          </p:cNvPr>
          <p:cNvSpPr>
            <a:spLocks noGrp="1"/>
          </p:cNvSpPr>
          <p:nvPr>
            <p:ph type="ftr" sz="quarter" idx="11"/>
          </p:nvPr>
        </p:nvSpPr>
        <p:spPr>
          <a:xfrm rot="5400000">
            <a:off x="10469880" y="1609344"/>
            <a:ext cx="2670048" cy="365760"/>
          </a:xfrm>
          <a:prstGeom prst="rect">
            <a:avLst/>
          </a:prstGeom>
        </p:spPr>
        <p:txBody>
          <a:bodyPr/>
          <a:lstStyle>
            <a:lvl1pPr>
              <a:defRPr>
                <a:solidFill>
                  <a:schemeClr val="bg1"/>
                </a:solidFill>
              </a:defRPr>
            </a:lvl1pPr>
          </a:lstStyle>
          <a:p>
            <a:pPr algn="r"/>
            <a:r>
              <a:rPr lang="en-US"/>
              <a:t>Sample Footer Text</a:t>
            </a:r>
          </a:p>
        </p:txBody>
      </p:sp>
      <p:sp>
        <p:nvSpPr>
          <p:cNvPr id="16" name="Slide Number Placeholder 15">
            <a:extLst>
              <a:ext uri="{FF2B5EF4-FFF2-40B4-BE49-F238E27FC236}">
                <a16:creationId xmlns:a16="http://schemas.microsoft.com/office/drawing/2014/main" id="{73ECBF32-23F4-84AC-A92D-D9821052AF13}"/>
              </a:ext>
            </a:extLst>
          </p:cNvPr>
          <p:cNvSpPr>
            <a:spLocks noGrp="1"/>
          </p:cNvSpPr>
          <p:nvPr>
            <p:ph type="sldNum" sz="quarter" idx="12"/>
          </p:nvPr>
        </p:nvSpPr>
        <p:spPr>
          <a:xfrm>
            <a:off x="11494008" y="3218688"/>
            <a:ext cx="630936" cy="429768"/>
          </a:xfrm>
          <a:prstGeom prst="rect">
            <a:avLst/>
          </a:prstGeom>
        </p:spPr>
        <p:txBody>
          <a:bodyPr/>
          <a:lstStyle>
            <a:lvl1pPr>
              <a:defRPr>
                <a:solidFill>
                  <a:schemeClr val="bg1"/>
                </a:solidFill>
              </a:defRPr>
            </a:lvl1pPr>
          </a:lstStyle>
          <a:p>
            <a:pPr algn="ctr"/>
            <a:fld id="{CC057153-B650-4DEB-B370-79DDCFDCE934}" type="slidenum">
              <a:rPr lang="en-US" smtClean="0"/>
              <a:pPr algn="ctr"/>
              <a:t>‹Nº›</a:t>
            </a:fld>
            <a:endParaRPr lang="en-US"/>
          </a:p>
        </p:txBody>
      </p:sp>
      <p:sp>
        <p:nvSpPr>
          <p:cNvPr id="14" name="Date Placeholder 13">
            <a:extLst>
              <a:ext uri="{FF2B5EF4-FFF2-40B4-BE49-F238E27FC236}">
                <a16:creationId xmlns:a16="http://schemas.microsoft.com/office/drawing/2014/main" id="{ABA7367A-7087-E045-A8D9-1DB09D3DE13F}"/>
              </a:ext>
            </a:extLst>
          </p:cNvPr>
          <p:cNvSpPr>
            <a:spLocks noGrp="1"/>
          </p:cNvSpPr>
          <p:nvPr>
            <p:ph type="dt" sz="half" idx="10"/>
          </p:nvPr>
        </p:nvSpPr>
        <p:spPr>
          <a:xfrm rot="5400000">
            <a:off x="10469880" y="4892040"/>
            <a:ext cx="2670048" cy="365760"/>
          </a:xfrm>
          <a:prstGeom prst="rect">
            <a:avLst/>
          </a:prstGeom>
        </p:spPr>
        <p:txBody>
          <a:bodyPr/>
          <a:lstStyle>
            <a:lvl1pPr>
              <a:defRPr>
                <a:solidFill>
                  <a:schemeClr val="bg1"/>
                </a:solidFill>
              </a:defRPr>
            </a:lvl1pPr>
          </a:lstStyle>
          <a:p>
            <a:fld id="{BB697729-EE3B-43A9-898D-9A5AFB5AB592}" type="datetime4">
              <a:rPr lang="en-US" smtClean="0"/>
              <a:t>December 5, 2025</a:t>
            </a:fld>
            <a:endParaRPr lang="en-US"/>
          </a:p>
        </p:txBody>
      </p:sp>
    </p:spTree>
    <p:extLst>
      <p:ext uri="{BB962C8B-B14F-4D97-AF65-F5344CB8AC3E}">
        <p14:creationId xmlns:p14="http://schemas.microsoft.com/office/powerpoint/2010/main" val="34646630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993A5D-2039-07DE-6F59-B5B0BA392F1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Oval 4">
            <a:extLst>
              <a:ext uri="{FF2B5EF4-FFF2-40B4-BE49-F238E27FC236}">
                <a16:creationId xmlns:a16="http://schemas.microsoft.com/office/drawing/2014/main" id="{9EC672D3-D8F8-3D61-3C4C-5C95F5E2613C}"/>
              </a:ext>
              <a:ext uri="{C183D7F6-B498-43B3-948B-1728B52AA6E4}">
                <adec:decorative xmlns:adec="http://schemas.microsoft.com/office/drawing/2017/decorative" val="1"/>
              </a:ext>
            </a:extLst>
          </p:cNvPr>
          <p:cNvSpPr/>
          <p:nvPr/>
        </p:nvSpPr>
        <p:spPr>
          <a:xfrm>
            <a:off x="733197" y="1113411"/>
            <a:ext cx="4629606" cy="4629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1538975B-8704-9783-3024-A904B1D27242}"/>
              </a:ext>
              <a:ext uri="{C183D7F6-B498-43B3-948B-1728B52AA6E4}">
                <adec:decorative xmlns:adec="http://schemas.microsoft.com/office/drawing/2017/decorative" val="1"/>
              </a:ext>
            </a:extLst>
          </p:cNvPr>
          <p:cNvCxnSpPr>
            <a:cxnSpLocks/>
          </p:cNvCxnSpPr>
          <p:nvPr/>
        </p:nvCxnSpPr>
        <p:spPr>
          <a:xfrm>
            <a:off x="2562423" y="396058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8136" y="2286000"/>
            <a:ext cx="3941064" cy="1353312"/>
          </a:xfrm>
          <a:prstGeom prst="rect">
            <a:avLst/>
          </a:prstGeom>
        </p:spPr>
        <p:txBody>
          <a:bodyPr anchor="b">
            <a:normAutofit/>
          </a:bodyPr>
          <a:lstStyle>
            <a:lvl1pPr algn="ctr">
              <a:lnSpc>
                <a:spcPct val="120000"/>
              </a:lnSpc>
              <a:defRPr sz="28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527048" y="4251960"/>
            <a:ext cx="3044952" cy="877824"/>
          </a:xfrm>
          <a:prstGeom prst="rect">
            <a:avLst/>
          </a:prstGeo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Picture Placeholder 13">
            <a:extLst>
              <a:ext uri="{FF2B5EF4-FFF2-40B4-BE49-F238E27FC236}">
                <a16:creationId xmlns:a16="http://schemas.microsoft.com/office/drawing/2014/main" id="{A4FC6076-33D1-25E4-ECF0-EBA6547E6F66}"/>
              </a:ext>
            </a:extLst>
          </p:cNvPr>
          <p:cNvSpPr>
            <a:spLocks noGrp="1"/>
          </p:cNvSpPr>
          <p:nvPr>
            <p:ph type="pic" sz="quarter" idx="13" hasCustomPrompt="1"/>
          </p:nvPr>
        </p:nvSpPr>
        <p:spPr>
          <a:xfrm>
            <a:off x="6099048" y="0"/>
            <a:ext cx="6099048" cy="6858000"/>
          </a:xfrm>
          <a:prstGeom prst="rect">
            <a:avLst/>
          </a:prstGeom>
          <a:blipFill>
            <a:blip r:embed="rId2">
              <a:alphaModFix amt="80000"/>
            </a:blip>
            <a:stretch>
              <a:fillRect/>
            </a:stretch>
          </a:blipFill>
        </p:spPr>
        <p:txBody>
          <a:bodyPr/>
          <a:lstStyle>
            <a:lvl1pPr marL="0" indent="0">
              <a:buNone/>
              <a:defRPr/>
            </a:lvl1pPr>
          </a:lstStyle>
          <a:p>
            <a:r>
              <a:rPr lang="en-US"/>
              <a:t> </a:t>
            </a:r>
          </a:p>
        </p:txBody>
      </p:sp>
      <p:sp>
        <p:nvSpPr>
          <p:cNvPr id="17" name="Footer Placeholder 16">
            <a:extLst>
              <a:ext uri="{FF2B5EF4-FFF2-40B4-BE49-F238E27FC236}">
                <a16:creationId xmlns:a16="http://schemas.microsoft.com/office/drawing/2014/main" id="{AC1630BD-E1B7-AF29-7C4B-B85965A099D7}"/>
              </a:ext>
            </a:extLst>
          </p:cNvPr>
          <p:cNvSpPr>
            <a:spLocks noGrp="1"/>
          </p:cNvSpPr>
          <p:nvPr>
            <p:ph type="ftr" sz="quarter" idx="15"/>
          </p:nvPr>
        </p:nvSpPr>
        <p:spPr>
          <a:xfrm rot="5400000">
            <a:off x="10469880" y="1609344"/>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r"/>
            <a:r>
              <a:rPr lang="en-US"/>
              <a:t>Sample Footer Text</a:t>
            </a:r>
          </a:p>
        </p:txBody>
      </p:sp>
      <p:sp>
        <p:nvSpPr>
          <p:cNvPr id="18" name="Slide Number Placeholder 17">
            <a:extLst>
              <a:ext uri="{FF2B5EF4-FFF2-40B4-BE49-F238E27FC236}">
                <a16:creationId xmlns:a16="http://schemas.microsoft.com/office/drawing/2014/main" id="{984E9A52-4A3D-D4E9-EB81-3D3DF57174E8}"/>
              </a:ext>
            </a:extLst>
          </p:cNvPr>
          <p:cNvSpPr>
            <a:spLocks noGrp="1"/>
          </p:cNvSpPr>
          <p:nvPr>
            <p:ph type="sldNum" sz="quarter" idx="16"/>
          </p:nvPr>
        </p:nvSpPr>
        <p:spPr>
          <a:xfrm>
            <a:off x="11494008" y="3218688"/>
            <a:ext cx="630936" cy="429768"/>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ctr"/>
            <a:fld id="{CC057153-B650-4DEB-B370-79DDCFDCE934}" type="slidenum">
              <a:rPr lang="en-US" smtClean="0"/>
              <a:pPr algn="ctr"/>
              <a:t>‹Nº›</a:t>
            </a:fld>
            <a:endParaRPr lang="en-US"/>
          </a:p>
        </p:txBody>
      </p:sp>
      <p:sp>
        <p:nvSpPr>
          <p:cNvPr id="16" name="Date Placeholder 15">
            <a:extLst>
              <a:ext uri="{FF2B5EF4-FFF2-40B4-BE49-F238E27FC236}">
                <a16:creationId xmlns:a16="http://schemas.microsoft.com/office/drawing/2014/main" id="{BBD33975-EBFD-2750-DA6E-80E55F7B5DC4}"/>
              </a:ext>
            </a:extLst>
          </p:cNvPr>
          <p:cNvSpPr>
            <a:spLocks noGrp="1"/>
          </p:cNvSpPr>
          <p:nvPr>
            <p:ph type="dt" sz="half" idx="14"/>
          </p:nvPr>
        </p:nvSpPr>
        <p:spPr>
          <a:xfrm rot="5400000">
            <a:off x="10469880" y="4892040"/>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25D84001-F520-4AD8-8668-0040A4F617EA}" type="datetime4">
              <a:rPr lang="en-US" smtClean="0"/>
              <a:t>December 5, 2025</a:t>
            </a:fld>
            <a:endParaRPr lang="en-US"/>
          </a:p>
        </p:txBody>
      </p:sp>
    </p:spTree>
    <p:extLst>
      <p:ext uri="{BB962C8B-B14F-4D97-AF65-F5344CB8AC3E}">
        <p14:creationId xmlns:p14="http://schemas.microsoft.com/office/powerpoint/2010/main" val="21409675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C771A26-A749-5BFC-F3B1-40FD28B010E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Oval 11">
            <a:extLst>
              <a:ext uri="{FF2B5EF4-FFF2-40B4-BE49-F238E27FC236}">
                <a16:creationId xmlns:a16="http://schemas.microsoft.com/office/drawing/2014/main" id="{4D0D36FE-2517-024E-B081-D0B2295EA3FA}"/>
              </a:ext>
              <a:ext uri="{C183D7F6-B498-43B3-948B-1728B52AA6E4}">
                <adec:decorative xmlns:adec="http://schemas.microsoft.com/office/drawing/2017/decorative" val="1"/>
              </a:ext>
            </a:extLst>
          </p:cNvPr>
          <p:cNvSpPr/>
          <p:nvPr/>
        </p:nvSpPr>
        <p:spPr>
          <a:xfrm>
            <a:off x="3417864" y="760144"/>
            <a:ext cx="5356272" cy="53562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DB3AD774-9783-18D4-7A22-0650BD37C844}"/>
              </a:ext>
              <a:ext uri="{C183D7F6-B498-43B3-948B-1728B52AA6E4}">
                <adec:decorative xmlns:adec="http://schemas.microsoft.com/office/drawing/2017/decorative" val="1"/>
              </a:ext>
            </a:extLst>
          </p:cNvPr>
          <p:cNvCxnSpPr>
            <a:cxnSpLocks/>
          </p:cNvCxnSpPr>
          <p:nvPr/>
        </p:nvCxnSpPr>
        <p:spPr>
          <a:xfrm>
            <a:off x="5610423" y="396058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014216" y="1746504"/>
            <a:ext cx="4160520" cy="1883664"/>
          </a:xfrm>
          <a:prstGeom prst="rect">
            <a:avLst/>
          </a:prstGeom>
        </p:spPr>
        <p:txBody>
          <a:bodyPr anchor="b">
            <a:normAutofit/>
          </a:bodyPr>
          <a:lstStyle>
            <a:lvl1pPr algn="ctr">
              <a:lnSpc>
                <a:spcPct val="120000"/>
              </a:lnSpc>
              <a:defRPr sz="28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489704" y="4288536"/>
            <a:ext cx="3218688" cy="1316736"/>
          </a:xfrm>
          <a:prstGeom prst="rect">
            <a:avLst/>
          </a:prstGeo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Footer Placeholder 14">
            <a:extLst>
              <a:ext uri="{FF2B5EF4-FFF2-40B4-BE49-F238E27FC236}">
                <a16:creationId xmlns:a16="http://schemas.microsoft.com/office/drawing/2014/main" id="{D728580C-8778-854F-6D1B-9AF8BF5B2FB6}"/>
              </a:ext>
            </a:extLst>
          </p:cNvPr>
          <p:cNvSpPr>
            <a:spLocks noGrp="1"/>
          </p:cNvSpPr>
          <p:nvPr>
            <p:ph type="ftr" sz="quarter" idx="11"/>
          </p:nvPr>
        </p:nvSpPr>
        <p:spPr>
          <a:xfrm rot="5400000">
            <a:off x="10469880" y="1609344"/>
            <a:ext cx="2670048" cy="365760"/>
          </a:xfrm>
          <a:prstGeom prst="rect">
            <a:avLst/>
          </a:prstGeom>
        </p:spPr>
        <p:txBody>
          <a:bodyPr/>
          <a:lstStyle>
            <a:lvl1pPr>
              <a:defRPr>
                <a:solidFill>
                  <a:schemeClr val="bg1"/>
                </a:solidFill>
              </a:defRPr>
            </a:lvl1pPr>
          </a:lstStyle>
          <a:p>
            <a:pPr algn="r"/>
            <a:r>
              <a:rPr lang="en-US"/>
              <a:t>Sample Footer Text</a:t>
            </a:r>
          </a:p>
        </p:txBody>
      </p:sp>
      <p:sp>
        <p:nvSpPr>
          <p:cNvPr id="16" name="Slide Number Placeholder 15">
            <a:extLst>
              <a:ext uri="{FF2B5EF4-FFF2-40B4-BE49-F238E27FC236}">
                <a16:creationId xmlns:a16="http://schemas.microsoft.com/office/drawing/2014/main" id="{73ECBF32-23F4-84AC-A92D-D9821052AF13}"/>
              </a:ext>
            </a:extLst>
          </p:cNvPr>
          <p:cNvSpPr>
            <a:spLocks noGrp="1"/>
          </p:cNvSpPr>
          <p:nvPr>
            <p:ph type="sldNum" sz="quarter" idx="12"/>
          </p:nvPr>
        </p:nvSpPr>
        <p:spPr>
          <a:xfrm>
            <a:off x="11494008" y="3218688"/>
            <a:ext cx="630936" cy="429768"/>
          </a:xfrm>
          <a:prstGeom prst="rect">
            <a:avLst/>
          </a:prstGeom>
        </p:spPr>
        <p:txBody>
          <a:bodyPr/>
          <a:lstStyle>
            <a:lvl1pPr>
              <a:defRPr>
                <a:solidFill>
                  <a:schemeClr val="bg1"/>
                </a:solidFill>
              </a:defRPr>
            </a:lvl1pPr>
          </a:lstStyle>
          <a:p>
            <a:pPr algn="ctr"/>
            <a:fld id="{CC057153-B650-4DEB-B370-79DDCFDCE934}" type="slidenum">
              <a:rPr lang="en-US" smtClean="0"/>
              <a:pPr algn="ctr"/>
              <a:t>‹Nº›</a:t>
            </a:fld>
            <a:endParaRPr lang="en-US"/>
          </a:p>
        </p:txBody>
      </p:sp>
      <p:sp>
        <p:nvSpPr>
          <p:cNvPr id="14" name="Date Placeholder 13">
            <a:extLst>
              <a:ext uri="{FF2B5EF4-FFF2-40B4-BE49-F238E27FC236}">
                <a16:creationId xmlns:a16="http://schemas.microsoft.com/office/drawing/2014/main" id="{ABA7367A-7087-E045-A8D9-1DB09D3DE13F}"/>
              </a:ext>
            </a:extLst>
          </p:cNvPr>
          <p:cNvSpPr>
            <a:spLocks noGrp="1"/>
          </p:cNvSpPr>
          <p:nvPr>
            <p:ph type="dt" sz="half" idx="10"/>
          </p:nvPr>
        </p:nvSpPr>
        <p:spPr>
          <a:xfrm rot="5400000">
            <a:off x="10469880" y="4892040"/>
            <a:ext cx="2670048" cy="365760"/>
          </a:xfrm>
          <a:prstGeom prst="rect">
            <a:avLst/>
          </a:prstGeom>
        </p:spPr>
        <p:txBody>
          <a:bodyPr/>
          <a:lstStyle>
            <a:lvl1pPr>
              <a:defRPr>
                <a:solidFill>
                  <a:schemeClr val="bg1"/>
                </a:solidFill>
              </a:defRPr>
            </a:lvl1pPr>
          </a:lstStyle>
          <a:p>
            <a:fld id="{78BD5BB2-178C-41F5-9A65-66E57637126A}" type="datetime4">
              <a:rPr lang="en-US" smtClean="0"/>
              <a:t>December 5, 2025</a:t>
            </a:fld>
            <a:endParaRPr lang="en-US"/>
          </a:p>
        </p:txBody>
      </p:sp>
    </p:spTree>
    <p:extLst>
      <p:ext uri="{BB962C8B-B14F-4D97-AF65-F5344CB8AC3E}">
        <p14:creationId xmlns:p14="http://schemas.microsoft.com/office/powerpoint/2010/main" val="35716740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7F637AE-CF0D-CD42-24EB-4763CA6564C7}"/>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C940CC8-5401-3EF9-398C-2A2492181116}"/>
              </a:ext>
              <a:ext uri="{C183D7F6-B498-43B3-948B-1728B52AA6E4}">
                <adec:decorative xmlns:adec="http://schemas.microsoft.com/office/drawing/2017/decorative" val="1"/>
              </a:ext>
            </a:extLst>
          </p:cNvPr>
          <p:cNvSpPr/>
          <p:nvPr/>
        </p:nvSpPr>
        <p:spPr>
          <a:xfrm>
            <a:off x="762000" y="762000"/>
            <a:ext cx="10668000" cy="533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36142CE-648A-1FF7-D28A-1CDAA482192F}"/>
              </a:ext>
              <a:ext uri="{C183D7F6-B498-43B3-948B-1728B52AA6E4}">
                <adec:decorative xmlns:adec="http://schemas.microsoft.com/office/drawing/2017/decorative" val="1"/>
              </a:ext>
            </a:extLst>
          </p:cNvPr>
          <p:cNvCxnSpPr>
            <a:cxnSpLocks/>
          </p:cNvCxnSpPr>
          <p:nvPr/>
        </p:nvCxnSpPr>
        <p:spPr>
          <a:xfrm>
            <a:off x="5610423" y="396058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286000" y="1746504"/>
            <a:ext cx="7616952" cy="1883664"/>
          </a:xfrm>
          <a:prstGeom prst="rect">
            <a:avLst/>
          </a:prstGeom>
        </p:spPr>
        <p:txBody>
          <a:bodyPr anchor="b">
            <a:normAutofit/>
          </a:bodyPr>
          <a:lstStyle>
            <a:lvl1pPr algn="ctr">
              <a:lnSpc>
                <a:spcPct val="120000"/>
              </a:lnSpc>
              <a:defRPr sz="28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286000" y="4288536"/>
            <a:ext cx="7616952" cy="1042416"/>
          </a:xfrm>
          <a:prstGeom prst="rect">
            <a:avLst/>
          </a:prstGeo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Footer Placeholder 7">
            <a:extLst>
              <a:ext uri="{FF2B5EF4-FFF2-40B4-BE49-F238E27FC236}">
                <a16:creationId xmlns:a16="http://schemas.microsoft.com/office/drawing/2014/main" id="{93384EBF-3E88-4A0B-FB51-6F3F98FA7426}"/>
              </a:ext>
            </a:extLst>
          </p:cNvPr>
          <p:cNvSpPr>
            <a:spLocks noGrp="1"/>
          </p:cNvSpPr>
          <p:nvPr>
            <p:ph type="ftr" sz="quarter" idx="11"/>
          </p:nvPr>
        </p:nvSpPr>
        <p:spPr>
          <a:xfrm rot="5400000">
            <a:off x="10469880" y="1609344"/>
            <a:ext cx="2670048" cy="365760"/>
          </a:xfrm>
          <a:prstGeom prst="rect">
            <a:avLst/>
          </a:prstGeom>
        </p:spPr>
        <p:txBody>
          <a:bodyPr/>
          <a:lstStyle>
            <a:lvl1pPr>
              <a:defRPr>
                <a:solidFill>
                  <a:schemeClr val="bg1"/>
                </a:solidFill>
              </a:defRPr>
            </a:lvl1pPr>
          </a:lstStyle>
          <a:p>
            <a:r>
              <a:rPr lang="en-US"/>
              <a:t>Sample Footer Text</a:t>
            </a:r>
          </a:p>
        </p:txBody>
      </p:sp>
      <p:sp>
        <p:nvSpPr>
          <p:cNvPr id="9" name="Slide Number Placeholder 8">
            <a:extLst>
              <a:ext uri="{FF2B5EF4-FFF2-40B4-BE49-F238E27FC236}">
                <a16:creationId xmlns:a16="http://schemas.microsoft.com/office/drawing/2014/main" id="{F9351BD1-E526-ACBD-4244-F9E89D083E69}"/>
              </a:ext>
            </a:extLst>
          </p:cNvPr>
          <p:cNvSpPr>
            <a:spLocks noGrp="1"/>
          </p:cNvSpPr>
          <p:nvPr>
            <p:ph type="sldNum" sz="quarter" idx="12"/>
          </p:nvPr>
        </p:nvSpPr>
        <p:spPr>
          <a:xfrm>
            <a:off x="11494008" y="3218688"/>
            <a:ext cx="630936" cy="429768"/>
          </a:xfrm>
          <a:prstGeom prst="rect">
            <a:avLst/>
          </a:prstGeom>
        </p:spPr>
        <p:txBody>
          <a:bodyPr/>
          <a:lstStyle>
            <a:lvl1pPr>
              <a:defRPr>
                <a:solidFill>
                  <a:schemeClr val="bg1"/>
                </a:solidFill>
              </a:defRPr>
            </a:lvl1pPr>
          </a:lstStyle>
          <a:p>
            <a:fld id="{CC057153-B650-4DEB-B370-79DDCFDCE934}" type="slidenum">
              <a:rPr lang="en-US" smtClean="0"/>
              <a:pPr/>
              <a:t>‹Nº›</a:t>
            </a:fld>
            <a:endParaRPr lang="en-US"/>
          </a:p>
        </p:txBody>
      </p:sp>
      <p:sp>
        <p:nvSpPr>
          <p:cNvPr id="7" name="Date Placeholder 6">
            <a:extLst>
              <a:ext uri="{FF2B5EF4-FFF2-40B4-BE49-F238E27FC236}">
                <a16:creationId xmlns:a16="http://schemas.microsoft.com/office/drawing/2014/main" id="{D8F249E0-8120-4E46-8D3C-FFDE09A5C3F0}"/>
              </a:ext>
            </a:extLst>
          </p:cNvPr>
          <p:cNvSpPr>
            <a:spLocks noGrp="1"/>
          </p:cNvSpPr>
          <p:nvPr>
            <p:ph type="dt" sz="half" idx="10"/>
          </p:nvPr>
        </p:nvSpPr>
        <p:spPr>
          <a:xfrm rot="5400000">
            <a:off x="10469880" y="4892040"/>
            <a:ext cx="2670048" cy="365760"/>
          </a:xfrm>
          <a:prstGeom prst="rect">
            <a:avLst/>
          </a:prstGeom>
        </p:spPr>
        <p:txBody>
          <a:bodyPr/>
          <a:lstStyle>
            <a:lvl1pPr>
              <a:defRPr>
                <a:solidFill>
                  <a:schemeClr val="bg1"/>
                </a:solidFill>
              </a:defRPr>
            </a:lvl1pPr>
          </a:lstStyle>
          <a:p>
            <a:fld id="{47B65FCB-A65A-4325-B833-0BA0262F4627}" type="datetime4">
              <a:rPr lang="en-US" smtClean="0"/>
              <a:t>December 5, 2025</a:t>
            </a:fld>
            <a:endParaRPr lang="en-US"/>
          </a:p>
        </p:txBody>
      </p:sp>
    </p:spTree>
    <p:extLst>
      <p:ext uri="{BB962C8B-B14F-4D97-AF65-F5344CB8AC3E}">
        <p14:creationId xmlns:p14="http://schemas.microsoft.com/office/powerpoint/2010/main" val="120423099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3">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7F637AE-CF0D-CD42-24EB-4763CA6564C7}"/>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C940CC8-5401-3EF9-398C-2A2492181116}"/>
              </a:ext>
              <a:ext uri="{C183D7F6-B498-43B3-948B-1728B52AA6E4}">
                <adec:decorative xmlns:adec="http://schemas.microsoft.com/office/drawing/2017/decorative" val="1"/>
              </a:ext>
            </a:extLst>
          </p:cNvPr>
          <p:cNvSpPr/>
          <p:nvPr/>
        </p:nvSpPr>
        <p:spPr>
          <a:xfrm>
            <a:off x="762000" y="762000"/>
            <a:ext cx="10668000" cy="533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36142CE-648A-1FF7-D28A-1CDAA482192F}"/>
              </a:ext>
              <a:ext uri="{C183D7F6-B498-43B3-948B-1728B52AA6E4}">
                <adec:decorative xmlns:adec="http://schemas.microsoft.com/office/drawing/2017/decorative" val="1"/>
              </a:ext>
            </a:extLst>
          </p:cNvPr>
          <p:cNvCxnSpPr>
            <a:cxnSpLocks/>
          </p:cNvCxnSpPr>
          <p:nvPr/>
        </p:nvCxnSpPr>
        <p:spPr>
          <a:xfrm>
            <a:off x="5610423" y="396058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286000" y="1746504"/>
            <a:ext cx="7616952" cy="1883664"/>
          </a:xfrm>
          <a:prstGeom prst="rect">
            <a:avLst/>
          </a:prstGeom>
        </p:spPr>
        <p:txBody>
          <a:bodyPr anchor="ctr">
            <a:normAutofit/>
          </a:bodyPr>
          <a:lstStyle>
            <a:lvl1pPr algn="ctr">
              <a:lnSpc>
                <a:spcPct val="120000"/>
              </a:lnSpc>
              <a:defRPr sz="44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286000" y="4288536"/>
            <a:ext cx="7616952" cy="1042416"/>
          </a:xfrm>
          <a:prstGeom prst="rect">
            <a:avLst/>
          </a:prstGeom>
        </p:spPr>
        <p:txBody>
          <a:bodyPr anchor="ctr">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Footer Placeholder 7">
            <a:extLst>
              <a:ext uri="{FF2B5EF4-FFF2-40B4-BE49-F238E27FC236}">
                <a16:creationId xmlns:a16="http://schemas.microsoft.com/office/drawing/2014/main" id="{93384EBF-3E88-4A0B-FB51-6F3F98FA7426}"/>
              </a:ext>
            </a:extLst>
          </p:cNvPr>
          <p:cNvSpPr>
            <a:spLocks noGrp="1"/>
          </p:cNvSpPr>
          <p:nvPr>
            <p:ph type="ftr" sz="quarter" idx="11"/>
          </p:nvPr>
        </p:nvSpPr>
        <p:spPr>
          <a:xfrm rot="5400000">
            <a:off x="10469880" y="1609344"/>
            <a:ext cx="2670048" cy="365760"/>
          </a:xfrm>
          <a:prstGeom prst="rect">
            <a:avLst/>
          </a:prstGeom>
        </p:spPr>
        <p:txBody>
          <a:bodyPr/>
          <a:lstStyle>
            <a:lvl1pPr>
              <a:defRPr>
                <a:solidFill>
                  <a:schemeClr val="bg1"/>
                </a:solidFill>
              </a:defRPr>
            </a:lvl1pPr>
          </a:lstStyle>
          <a:p>
            <a:r>
              <a:rPr lang="en-US"/>
              <a:t>Sample Footer Text</a:t>
            </a:r>
          </a:p>
        </p:txBody>
      </p:sp>
      <p:sp>
        <p:nvSpPr>
          <p:cNvPr id="9" name="Slide Number Placeholder 8">
            <a:extLst>
              <a:ext uri="{FF2B5EF4-FFF2-40B4-BE49-F238E27FC236}">
                <a16:creationId xmlns:a16="http://schemas.microsoft.com/office/drawing/2014/main" id="{F9351BD1-E526-ACBD-4244-F9E89D083E69}"/>
              </a:ext>
            </a:extLst>
          </p:cNvPr>
          <p:cNvSpPr>
            <a:spLocks noGrp="1"/>
          </p:cNvSpPr>
          <p:nvPr>
            <p:ph type="sldNum" sz="quarter" idx="12"/>
          </p:nvPr>
        </p:nvSpPr>
        <p:spPr>
          <a:xfrm>
            <a:off x="11494008" y="3218688"/>
            <a:ext cx="630936" cy="429768"/>
          </a:xfrm>
          <a:prstGeom prst="rect">
            <a:avLst/>
          </a:prstGeom>
        </p:spPr>
        <p:txBody>
          <a:bodyPr/>
          <a:lstStyle>
            <a:lvl1pPr>
              <a:defRPr>
                <a:solidFill>
                  <a:schemeClr val="bg1"/>
                </a:solidFill>
              </a:defRPr>
            </a:lvl1pPr>
          </a:lstStyle>
          <a:p>
            <a:fld id="{CC057153-B650-4DEB-B370-79DDCFDCE934}" type="slidenum">
              <a:rPr lang="en-US" smtClean="0"/>
              <a:pPr/>
              <a:t>‹Nº›</a:t>
            </a:fld>
            <a:endParaRPr lang="en-US"/>
          </a:p>
        </p:txBody>
      </p:sp>
      <p:sp>
        <p:nvSpPr>
          <p:cNvPr id="7" name="Date Placeholder 6">
            <a:extLst>
              <a:ext uri="{FF2B5EF4-FFF2-40B4-BE49-F238E27FC236}">
                <a16:creationId xmlns:a16="http://schemas.microsoft.com/office/drawing/2014/main" id="{D8F249E0-8120-4E46-8D3C-FFDE09A5C3F0}"/>
              </a:ext>
            </a:extLst>
          </p:cNvPr>
          <p:cNvSpPr>
            <a:spLocks noGrp="1"/>
          </p:cNvSpPr>
          <p:nvPr>
            <p:ph type="dt" sz="half" idx="10"/>
          </p:nvPr>
        </p:nvSpPr>
        <p:spPr>
          <a:xfrm rot="5400000">
            <a:off x="10469880" y="4892040"/>
            <a:ext cx="2670048" cy="365760"/>
          </a:xfrm>
          <a:prstGeom prst="rect">
            <a:avLst/>
          </a:prstGeom>
        </p:spPr>
        <p:txBody>
          <a:bodyPr/>
          <a:lstStyle>
            <a:lvl1pPr>
              <a:defRPr>
                <a:solidFill>
                  <a:schemeClr val="bg1"/>
                </a:solidFill>
              </a:defRPr>
            </a:lvl1pPr>
          </a:lstStyle>
          <a:p>
            <a:fld id="{6A394C09-235D-49B2-9B0D-273E7223E7EF}" type="datetime4">
              <a:rPr lang="en-US" smtClean="0"/>
              <a:t>December 5, 2025</a:t>
            </a:fld>
            <a:endParaRPr lang="en-US"/>
          </a:p>
        </p:txBody>
      </p:sp>
    </p:spTree>
    <p:extLst>
      <p:ext uri="{BB962C8B-B14F-4D97-AF65-F5344CB8AC3E}">
        <p14:creationId xmlns:p14="http://schemas.microsoft.com/office/powerpoint/2010/main" val="26243090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4">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7F637AE-CF0D-CD42-24EB-4763CA6564C7}"/>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Rectangle 4">
            <a:extLst>
              <a:ext uri="{FF2B5EF4-FFF2-40B4-BE49-F238E27FC236}">
                <a16:creationId xmlns:a16="http://schemas.microsoft.com/office/drawing/2014/main" id="{DC940CC8-5401-3EF9-398C-2A2492181116}"/>
              </a:ext>
              <a:ext uri="{C183D7F6-B498-43B3-948B-1728B52AA6E4}">
                <adec:decorative xmlns:adec="http://schemas.microsoft.com/office/drawing/2017/decorative" val="1"/>
              </a:ext>
            </a:extLst>
          </p:cNvPr>
          <p:cNvSpPr/>
          <p:nvPr/>
        </p:nvSpPr>
        <p:spPr>
          <a:xfrm>
            <a:off x="762000" y="762000"/>
            <a:ext cx="10668000" cy="53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53313" y="1231637"/>
            <a:ext cx="6137453" cy="2698456"/>
          </a:xfrm>
          <a:prstGeom prst="rect">
            <a:avLst/>
          </a:prstGeom>
        </p:spPr>
        <p:txBody>
          <a:bodyPr vert="horz" lIns="91440" tIns="45720" rIns="91440" bIns="45720" rtlCol="0" anchor="t">
            <a:norm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353315" y="5010911"/>
            <a:ext cx="6137452" cy="819302"/>
          </a:xfrm>
          <a:prstGeom prst="rect">
            <a:avLst/>
          </a:prstGeom>
        </p:spPr>
        <p:txBody>
          <a:bodyPr vert="horz" lIns="91440" tIns="45720" rIns="91440" bIns="45720" rtlCol="0">
            <a:normAutofit/>
          </a:bodyPr>
          <a:lstStyle>
            <a:lvl1pPr marL="0" indent="0">
              <a:buNone/>
              <a:defRPr lang="en-US" dirty="0"/>
            </a:lvl1pPr>
          </a:lstStyle>
          <a:p>
            <a:pPr lvl="0"/>
            <a:r>
              <a:rPr lang="en-US"/>
              <a:t>Click to edit Master subtitle style</a:t>
            </a:r>
          </a:p>
        </p:txBody>
      </p:sp>
      <p:cxnSp>
        <p:nvCxnSpPr>
          <p:cNvPr id="10" name="Straight Connector 9">
            <a:extLst>
              <a:ext uri="{FF2B5EF4-FFF2-40B4-BE49-F238E27FC236}">
                <a16:creationId xmlns:a16="http://schemas.microsoft.com/office/drawing/2014/main" id="{C23037B3-8974-2599-9C16-662BA59487C4}"/>
              </a:ext>
              <a:ext uri="{C183D7F6-B498-43B3-948B-1728B52AA6E4}">
                <adec:decorative xmlns:adec="http://schemas.microsoft.com/office/drawing/2017/decorative" val="1"/>
              </a:ext>
            </a:extLst>
          </p:cNvPr>
          <p:cNvCxnSpPr>
            <a:cxnSpLocks/>
          </p:cNvCxnSpPr>
          <p:nvPr/>
        </p:nvCxnSpPr>
        <p:spPr>
          <a:xfrm>
            <a:off x="1459441" y="4804589"/>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14">
            <a:extLst>
              <a:ext uri="{FF2B5EF4-FFF2-40B4-BE49-F238E27FC236}">
                <a16:creationId xmlns:a16="http://schemas.microsoft.com/office/drawing/2014/main" id="{D728580C-8778-854F-6D1B-9AF8BF5B2FB6}"/>
              </a:ext>
            </a:extLst>
          </p:cNvPr>
          <p:cNvSpPr>
            <a:spLocks noGrp="1"/>
          </p:cNvSpPr>
          <p:nvPr>
            <p:ph type="ftr" sz="quarter" idx="11"/>
          </p:nvPr>
        </p:nvSpPr>
        <p:spPr>
          <a:xfrm rot="5400000">
            <a:off x="10469880" y="1609344"/>
            <a:ext cx="2670048" cy="365760"/>
          </a:xfrm>
          <a:prstGeom prst="rect">
            <a:avLst/>
          </a:prstGeom>
        </p:spPr>
        <p:txBody>
          <a:bodyPr/>
          <a:lstStyle>
            <a:lvl1pPr>
              <a:defRPr>
                <a:solidFill>
                  <a:schemeClr val="bg1"/>
                </a:solidFill>
              </a:defRPr>
            </a:lvl1pPr>
          </a:lstStyle>
          <a:p>
            <a:pPr algn="r"/>
            <a:r>
              <a:rPr lang="en-US"/>
              <a:t>Sample Footer Text</a:t>
            </a:r>
          </a:p>
        </p:txBody>
      </p:sp>
      <p:sp>
        <p:nvSpPr>
          <p:cNvPr id="16" name="Slide Number Placeholder 15">
            <a:extLst>
              <a:ext uri="{FF2B5EF4-FFF2-40B4-BE49-F238E27FC236}">
                <a16:creationId xmlns:a16="http://schemas.microsoft.com/office/drawing/2014/main" id="{73ECBF32-23F4-84AC-A92D-D9821052AF13}"/>
              </a:ext>
            </a:extLst>
          </p:cNvPr>
          <p:cNvSpPr>
            <a:spLocks noGrp="1"/>
          </p:cNvSpPr>
          <p:nvPr>
            <p:ph type="sldNum" sz="quarter" idx="12"/>
          </p:nvPr>
        </p:nvSpPr>
        <p:spPr>
          <a:xfrm>
            <a:off x="11494008" y="3218688"/>
            <a:ext cx="630936" cy="429768"/>
          </a:xfrm>
          <a:prstGeom prst="rect">
            <a:avLst/>
          </a:prstGeom>
        </p:spPr>
        <p:txBody>
          <a:bodyPr/>
          <a:lstStyle>
            <a:lvl1pPr>
              <a:defRPr>
                <a:solidFill>
                  <a:schemeClr val="bg1"/>
                </a:solidFill>
              </a:defRPr>
            </a:lvl1pPr>
          </a:lstStyle>
          <a:p>
            <a:pPr algn="ctr"/>
            <a:fld id="{CC057153-B650-4DEB-B370-79DDCFDCE934}" type="slidenum">
              <a:rPr lang="en-US" smtClean="0"/>
              <a:pPr algn="ctr"/>
              <a:t>‹Nº›</a:t>
            </a:fld>
            <a:endParaRPr lang="en-US"/>
          </a:p>
        </p:txBody>
      </p:sp>
      <p:sp>
        <p:nvSpPr>
          <p:cNvPr id="14" name="Date Placeholder 13">
            <a:extLst>
              <a:ext uri="{FF2B5EF4-FFF2-40B4-BE49-F238E27FC236}">
                <a16:creationId xmlns:a16="http://schemas.microsoft.com/office/drawing/2014/main" id="{ABA7367A-7087-E045-A8D9-1DB09D3DE13F}"/>
              </a:ext>
            </a:extLst>
          </p:cNvPr>
          <p:cNvSpPr>
            <a:spLocks noGrp="1"/>
          </p:cNvSpPr>
          <p:nvPr>
            <p:ph type="dt" sz="half" idx="10"/>
          </p:nvPr>
        </p:nvSpPr>
        <p:spPr>
          <a:xfrm rot="5400000">
            <a:off x="10469880" y="4892040"/>
            <a:ext cx="2670048" cy="365760"/>
          </a:xfrm>
          <a:prstGeom prst="rect">
            <a:avLst/>
          </a:prstGeom>
        </p:spPr>
        <p:txBody>
          <a:bodyPr/>
          <a:lstStyle>
            <a:lvl1pPr>
              <a:defRPr>
                <a:solidFill>
                  <a:schemeClr val="bg1"/>
                </a:solidFill>
              </a:defRPr>
            </a:lvl1pPr>
          </a:lstStyle>
          <a:p>
            <a:fld id="{3BD11BA3-E918-4F6B-856F-6D6E048040B2}" type="datetime4">
              <a:rPr lang="en-US" smtClean="0"/>
              <a:t>December 5, 2025</a:t>
            </a:fld>
            <a:endParaRPr lang="en-US"/>
          </a:p>
        </p:txBody>
      </p:sp>
    </p:spTree>
    <p:extLst>
      <p:ext uri="{BB962C8B-B14F-4D97-AF65-F5344CB8AC3E}">
        <p14:creationId xmlns:p14="http://schemas.microsoft.com/office/powerpoint/2010/main" val="4027652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28FE325-7EF4-2BC1-CC28-C3956EA44D90}"/>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Rectangle 7">
            <a:extLst>
              <a:ext uri="{FF2B5EF4-FFF2-40B4-BE49-F238E27FC236}">
                <a16:creationId xmlns:a16="http://schemas.microsoft.com/office/drawing/2014/main" id="{64DC731D-DB3B-8EE9-1728-DB36948ABFEA}"/>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3" name="Straight Connector 2">
            <a:extLst>
              <a:ext uri="{FF2B5EF4-FFF2-40B4-BE49-F238E27FC236}">
                <a16:creationId xmlns:a16="http://schemas.microsoft.com/office/drawing/2014/main" id="{DD080AD5-EDF0-8614-3A6E-738026A999B2}"/>
              </a:ext>
              <a:ext uri="{C183D7F6-B498-43B3-948B-1728B52AA6E4}">
                <adec:decorative xmlns:adec="http://schemas.microsoft.com/office/drawing/2017/decorative" val="1"/>
              </a:ext>
            </a:extLst>
          </p:cNvPr>
          <p:cNvCxnSpPr>
            <a:cxnSpLocks/>
          </p:cNvCxnSpPr>
          <p:nvPr/>
        </p:nvCxnSpPr>
        <p:spPr>
          <a:xfrm>
            <a:off x="1099874" y="6172200"/>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992091" y="2514602"/>
            <a:ext cx="6812280" cy="3194302"/>
          </a:xfrm>
          <a:prstGeom prst="rect">
            <a:avLst/>
          </a:prstGeom>
        </p:spPr>
        <p:txBody>
          <a:bodyPr vert="horz" lIns="91440" tIns="45720" rIns="91440" bIns="45720" rtlCol="0" anchor="b">
            <a:normAutofit/>
          </a:bodyPr>
          <a:lstStyle>
            <a:lvl1pPr>
              <a:defRPr lang="en-US" sz="4400" dirty="0">
                <a:solidFill>
                  <a:schemeClr val="tx1"/>
                </a:solidFill>
              </a:defRPr>
            </a:lvl1pPr>
          </a:lstStyle>
          <a:p>
            <a:pPr lvl="0">
              <a:lnSpc>
                <a:spcPct val="120000"/>
              </a:lnSpc>
            </a:pPr>
            <a:r>
              <a:rPr lang="en-US"/>
              <a:t>Click to edit Master title style</a:t>
            </a:r>
          </a:p>
        </p:txBody>
      </p:sp>
      <p:sp>
        <p:nvSpPr>
          <p:cNvPr id="11" name="Footer Placeholder 10">
            <a:extLst>
              <a:ext uri="{FF2B5EF4-FFF2-40B4-BE49-F238E27FC236}">
                <a16:creationId xmlns:a16="http://schemas.microsoft.com/office/drawing/2014/main" id="{3963C56F-1F77-4203-D488-3829DB3A81DC}"/>
              </a:ext>
            </a:extLst>
          </p:cNvPr>
          <p:cNvSpPr>
            <a:spLocks noGrp="1"/>
          </p:cNvSpPr>
          <p:nvPr>
            <p:ph type="ftr" sz="quarter" idx="11"/>
          </p:nvPr>
        </p:nvSpPr>
        <p:spPr>
          <a:xfrm rot="5400000">
            <a:off x="10469880" y="1609344"/>
            <a:ext cx="2670048" cy="365760"/>
          </a:xfrm>
          <a:prstGeom prst="rect">
            <a:avLst/>
          </a:prstGeom>
        </p:spPr>
        <p:txBody>
          <a:bodyPr/>
          <a:lstStyle>
            <a:lvl1pPr>
              <a:defRPr>
                <a:solidFill>
                  <a:schemeClr val="tx1"/>
                </a:solidFill>
              </a:defRPr>
            </a:lvl1pPr>
          </a:lstStyle>
          <a:p>
            <a:r>
              <a:rPr lang="en-US"/>
              <a:t>Sample Footer Text</a:t>
            </a:r>
          </a:p>
        </p:txBody>
      </p:sp>
      <p:sp>
        <p:nvSpPr>
          <p:cNvPr id="12" name="Slide Number Placeholder 11">
            <a:extLst>
              <a:ext uri="{FF2B5EF4-FFF2-40B4-BE49-F238E27FC236}">
                <a16:creationId xmlns:a16="http://schemas.microsoft.com/office/drawing/2014/main" id="{58E9AB81-9E4D-493C-6966-CE7F84541967}"/>
              </a:ext>
            </a:extLst>
          </p:cNvPr>
          <p:cNvSpPr>
            <a:spLocks noGrp="1"/>
          </p:cNvSpPr>
          <p:nvPr>
            <p:ph type="sldNum" sz="quarter" idx="12"/>
          </p:nvPr>
        </p:nvSpPr>
        <p:spPr>
          <a:xfrm>
            <a:off x="11494008" y="3218688"/>
            <a:ext cx="630936" cy="429768"/>
          </a:xfrm>
          <a:prstGeom prst="rect">
            <a:avLst/>
          </a:prstGeom>
        </p:spPr>
        <p:txBody>
          <a:bodyPr/>
          <a:lstStyle>
            <a:lvl1pPr>
              <a:defRPr>
                <a:solidFill>
                  <a:schemeClr val="tx1"/>
                </a:solidFill>
              </a:defRPr>
            </a:lvl1pPr>
          </a:lstStyle>
          <a:p>
            <a:fld id="{CC057153-B650-4DEB-B370-79DDCFDCE934}" type="slidenum">
              <a:rPr lang="en-US" smtClean="0"/>
              <a:pPr/>
              <a:t>‹Nº›</a:t>
            </a:fld>
            <a:endParaRPr lang="en-US"/>
          </a:p>
        </p:txBody>
      </p:sp>
      <p:sp>
        <p:nvSpPr>
          <p:cNvPr id="10" name="Date Placeholder 9">
            <a:extLst>
              <a:ext uri="{FF2B5EF4-FFF2-40B4-BE49-F238E27FC236}">
                <a16:creationId xmlns:a16="http://schemas.microsoft.com/office/drawing/2014/main" id="{CCB33265-7891-EEAC-2A77-0EF54FFEF807}"/>
              </a:ext>
            </a:extLst>
          </p:cNvPr>
          <p:cNvSpPr>
            <a:spLocks noGrp="1"/>
          </p:cNvSpPr>
          <p:nvPr>
            <p:ph type="dt" sz="half" idx="10"/>
          </p:nvPr>
        </p:nvSpPr>
        <p:spPr>
          <a:xfrm rot="5400000">
            <a:off x="10469880" y="4892040"/>
            <a:ext cx="2670048" cy="365760"/>
          </a:xfrm>
          <a:prstGeom prst="rect">
            <a:avLst/>
          </a:prstGeom>
        </p:spPr>
        <p:txBody>
          <a:bodyPr/>
          <a:lstStyle>
            <a:lvl1pPr>
              <a:defRPr>
                <a:solidFill>
                  <a:schemeClr val="tx1"/>
                </a:solidFill>
              </a:defRPr>
            </a:lvl1pPr>
          </a:lstStyle>
          <a:p>
            <a:fld id="{DD4C18C5-23B1-43CA-8D0C-0D76624D967E}" type="datetime4">
              <a:rPr lang="en-US" smtClean="0"/>
              <a:t>December 5, 2025</a:t>
            </a:fld>
            <a:endParaRPr lang="en-US"/>
          </a:p>
        </p:txBody>
      </p:sp>
    </p:spTree>
    <p:extLst>
      <p:ext uri="{BB962C8B-B14F-4D97-AF65-F5344CB8AC3E}">
        <p14:creationId xmlns:p14="http://schemas.microsoft.com/office/powerpoint/2010/main" val="40137056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7A713FDA-ABFC-FBE4-9C4A-3A90A222245B}"/>
              </a:ext>
              <a:ext uri="{C183D7F6-B498-43B3-948B-1728B52AA6E4}">
                <adec:decorative xmlns:adec="http://schemas.microsoft.com/office/drawing/2017/decorative" val="1"/>
              </a:ext>
            </a:extLst>
          </p:cNvPr>
          <p:cNvSpPr/>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244803" y="1987906"/>
            <a:ext cx="3606394" cy="2882188"/>
          </a:xfrm>
          <a:prstGeom prst="rect">
            <a:avLst/>
          </a:prstGeom>
        </p:spPr>
        <p:txBody>
          <a:bodyPr anchor="ctr">
            <a:normAutofit/>
          </a:bodyPr>
          <a:lstStyle>
            <a:lvl1pPr algn="ctr">
              <a:lnSpc>
                <a:spcPct val="100000"/>
              </a:lnSpc>
              <a:defRPr sz="4400">
                <a:solidFill>
                  <a:schemeClr val="bg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66715" y="608991"/>
            <a:ext cx="4943704" cy="5640019"/>
          </a:xfrm>
          <a:prstGeom prst="rect">
            <a:avLst/>
          </a:prstGeom>
        </p:spPr>
        <p:txBody>
          <a:bodyPr vert="horz" lIns="91440" tIns="45720" rIns="91440" bIns="45720" rtlCol="0" anchor="ctr">
            <a:normAutofit/>
          </a:bodyPr>
          <a:lstStyle>
            <a:lvl1pPr marL="342900" indent="-342900">
              <a:buFont typeface="+mj-lt"/>
              <a:buAutoNum type="arabicPeriod"/>
              <a:defRPr lang="en-US" sz="1800" dirty="0"/>
            </a:lvl1pPr>
            <a:lvl2pPr marL="571500" indent="-342900">
              <a:buFont typeface="+mj-lt"/>
              <a:buAutoNum type="arabicPeriod"/>
              <a:defRPr lang="en-US" sz="1600"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11" name="Footer Placeholder 10">
            <a:extLst>
              <a:ext uri="{FF2B5EF4-FFF2-40B4-BE49-F238E27FC236}">
                <a16:creationId xmlns:a16="http://schemas.microsoft.com/office/drawing/2014/main" id="{580D44E4-BAE9-45B9-6C67-A2C19D45908B}"/>
              </a:ext>
            </a:extLst>
          </p:cNvPr>
          <p:cNvSpPr>
            <a:spLocks noGrp="1"/>
          </p:cNvSpPr>
          <p:nvPr>
            <p:ph type="ftr" sz="quarter" idx="15"/>
          </p:nvPr>
        </p:nvSpPr>
        <p:spPr>
          <a:xfrm rot="5400000">
            <a:off x="10469880" y="1609344"/>
            <a:ext cx="2670048" cy="365760"/>
          </a:xfrm>
          <a:prstGeom prst="rect">
            <a:avLst/>
          </a:prstGeom>
        </p:spPr>
        <p:txBody>
          <a:bodyPr/>
          <a:lstStyle/>
          <a:p>
            <a:pPr algn="r"/>
            <a:r>
              <a:rPr lang="en-US"/>
              <a:t>Sample Footer Text</a:t>
            </a:r>
          </a:p>
        </p:txBody>
      </p:sp>
      <p:sp>
        <p:nvSpPr>
          <p:cNvPr id="12" name="Slide Number Placeholder 11">
            <a:extLst>
              <a:ext uri="{FF2B5EF4-FFF2-40B4-BE49-F238E27FC236}">
                <a16:creationId xmlns:a16="http://schemas.microsoft.com/office/drawing/2014/main" id="{A76D5F1B-44E3-F258-DAEF-5F05DA2DC80D}"/>
              </a:ext>
            </a:extLst>
          </p:cNvPr>
          <p:cNvSpPr>
            <a:spLocks noGrp="1"/>
          </p:cNvSpPr>
          <p:nvPr>
            <p:ph type="sldNum" sz="quarter" idx="16"/>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10" name="Date Placeholder 9">
            <a:extLst>
              <a:ext uri="{FF2B5EF4-FFF2-40B4-BE49-F238E27FC236}">
                <a16:creationId xmlns:a16="http://schemas.microsoft.com/office/drawing/2014/main" id="{385486D6-8955-5E05-F3AA-A1190FAD74A9}"/>
              </a:ext>
            </a:extLst>
          </p:cNvPr>
          <p:cNvSpPr>
            <a:spLocks noGrp="1"/>
          </p:cNvSpPr>
          <p:nvPr>
            <p:ph type="dt" sz="half" idx="14"/>
          </p:nvPr>
        </p:nvSpPr>
        <p:spPr>
          <a:xfrm rot="5400000">
            <a:off x="10469880" y="4892040"/>
            <a:ext cx="2670048" cy="365760"/>
          </a:xfrm>
          <a:prstGeom prst="rect">
            <a:avLst/>
          </a:prstGeom>
        </p:spPr>
        <p:txBody>
          <a:bodyPr/>
          <a:lstStyle/>
          <a:p>
            <a:fld id="{18F42511-74F8-4B56-AAC6-3C98B1A0BAC5}" type="datetime4">
              <a:rPr lang="en-US" smtClean="0"/>
              <a:t>December 5, 2025</a:t>
            </a:fld>
            <a:endParaRPr lang="en-US"/>
          </a:p>
        </p:txBody>
      </p:sp>
    </p:spTree>
    <p:extLst>
      <p:ext uri="{BB962C8B-B14F-4D97-AF65-F5344CB8AC3E}">
        <p14:creationId xmlns:p14="http://schemas.microsoft.com/office/powerpoint/2010/main" val="323753151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2">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D08455-64EF-6D3F-F544-C7CBF0D5756A}"/>
              </a:ext>
              <a:ext uri="{C183D7F6-B498-43B3-948B-1728B52AA6E4}">
                <adec:decorative xmlns:adec="http://schemas.microsoft.com/office/drawing/2017/decorative" val="1"/>
              </a:ext>
            </a:extLst>
          </p:cNvPr>
          <p:cNvSpPr/>
          <p:nvPr/>
        </p:nvSpPr>
        <p:spPr>
          <a:xfrm>
            <a:off x="1" y="0"/>
            <a:ext cx="6093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19302" y="2357324"/>
            <a:ext cx="4396436" cy="2143353"/>
          </a:xfrm>
          <a:prstGeom prst="rect">
            <a:avLst/>
          </a:prstGeom>
        </p:spPr>
        <p:txBody>
          <a:bodyPr anchor="ctr">
            <a:normAutofit/>
          </a:bodyPr>
          <a:lstStyle>
            <a:lvl1pPr algn="ctr">
              <a:lnSpc>
                <a:spcPct val="100000"/>
              </a:lnSpc>
              <a:defRPr sz="6000">
                <a:solidFill>
                  <a:schemeClr val="bg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30568" y="608991"/>
            <a:ext cx="4325112" cy="5640019"/>
          </a:xfrm>
          <a:prstGeom prst="rect">
            <a:avLst/>
          </a:prstGeom>
        </p:spPr>
        <p:txBody>
          <a:bodyPr vert="horz" lIns="91440" tIns="45720" rIns="91440" bIns="45720" rtlCol="0" anchor="ctr">
            <a:normAutofit/>
          </a:bodyPr>
          <a:lstStyle>
            <a:lvl1pPr marL="342900" indent="-342900">
              <a:buFont typeface="+mj-lt"/>
              <a:buAutoNum type="arabicPeriod"/>
              <a:defRPr lang="en-US" sz="1800" dirty="0"/>
            </a:lvl1pPr>
            <a:lvl2pPr marL="571500" indent="-342900">
              <a:buFont typeface="+mj-lt"/>
              <a:buAutoNum type="arabicPeriod"/>
              <a:defRPr lang="en-US" sz="1600"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11" name="Footer Placeholder 10">
            <a:extLst>
              <a:ext uri="{FF2B5EF4-FFF2-40B4-BE49-F238E27FC236}">
                <a16:creationId xmlns:a16="http://schemas.microsoft.com/office/drawing/2014/main" id="{580D44E4-BAE9-45B9-6C67-A2C19D45908B}"/>
              </a:ext>
            </a:extLst>
          </p:cNvPr>
          <p:cNvSpPr>
            <a:spLocks noGrp="1"/>
          </p:cNvSpPr>
          <p:nvPr>
            <p:ph type="ftr" sz="quarter" idx="15"/>
          </p:nvPr>
        </p:nvSpPr>
        <p:spPr>
          <a:xfrm rot="5400000">
            <a:off x="10469880" y="1609344"/>
            <a:ext cx="2670048" cy="365760"/>
          </a:xfrm>
          <a:prstGeom prst="rect">
            <a:avLst/>
          </a:prstGeom>
        </p:spPr>
        <p:txBody>
          <a:bodyPr/>
          <a:lstStyle/>
          <a:p>
            <a:pPr algn="r"/>
            <a:r>
              <a:rPr lang="en-US"/>
              <a:t>Sample Footer Text</a:t>
            </a:r>
          </a:p>
        </p:txBody>
      </p:sp>
      <p:sp>
        <p:nvSpPr>
          <p:cNvPr id="12" name="Slide Number Placeholder 11">
            <a:extLst>
              <a:ext uri="{FF2B5EF4-FFF2-40B4-BE49-F238E27FC236}">
                <a16:creationId xmlns:a16="http://schemas.microsoft.com/office/drawing/2014/main" id="{A76D5F1B-44E3-F258-DAEF-5F05DA2DC80D}"/>
              </a:ext>
            </a:extLst>
          </p:cNvPr>
          <p:cNvSpPr>
            <a:spLocks noGrp="1"/>
          </p:cNvSpPr>
          <p:nvPr>
            <p:ph type="sldNum" sz="quarter" idx="16"/>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10" name="Date Placeholder 9">
            <a:extLst>
              <a:ext uri="{FF2B5EF4-FFF2-40B4-BE49-F238E27FC236}">
                <a16:creationId xmlns:a16="http://schemas.microsoft.com/office/drawing/2014/main" id="{385486D6-8955-5E05-F3AA-A1190FAD74A9}"/>
              </a:ext>
            </a:extLst>
          </p:cNvPr>
          <p:cNvSpPr>
            <a:spLocks noGrp="1"/>
          </p:cNvSpPr>
          <p:nvPr>
            <p:ph type="dt" sz="half" idx="14"/>
          </p:nvPr>
        </p:nvSpPr>
        <p:spPr>
          <a:xfrm rot="5400000">
            <a:off x="10469880" y="4892040"/>
            <a:ext cx="2670048" cy="365760"/>
          </a:xfrm>
          <a:prstGeom prst="rect">
            <a:avLst/>
          </a:prstGeom>
        </p:spPr>
        <p:txBody>
          <a:bodyPr/>
          <a:lstStyle/>
          <a:p>
            <a:fld id="{D5E83ADB-4704-4C8F-8BDC-62411F5124DF}" type="datetime4">
              <a:rPr lang="en-US" smtClean="0"/>
              <a:t>December 5, 2025</a:t>
            </a:fld>
            <a:endParaRPr lang="en-US"/>
          </a:p>
        </p:txBody>
      </p:sp>
    </p:spTree>
    <p:extLst>
      <p:ext uri="{BB962C8B-B14F-4D97-AF65-F5344CB8AC3E}">
        <p14:creationId xmlns:p14="http://schemas.microsoft.com/office/powerpoint/2010/main" val="182950561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F68DA2-8FD8-6D2D-DD3C-75F7AE70E305}"/>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200467" y="2320290"/>
            <a:ext cx="3691890" cy="2217420"/>
          </a:xfrm>
          <a:prstGeom prst="rect">
            <a:avLst/>
          </a:prstGeom>
        </p:spPr>
        <p:txBody>
          <a:bodyPr anchor="ctr">
            <a:normAutofit/>
          </a:bodyPr>
          <a:lstStyle>
            <a:lvl1pPr algn="ctr">
              <a:lnSpc>
                <a:spcPct val="100000"/>
              </a:lnSpc>
              <a:defRPr sz="4000">
                <a:solidFill>
                  <a:schemeClr val="tx1"/>
                </a:solidFill>
              </a:defRPr>
            </a:lvl1pPr>
          </a:lstStyle>
          <a:p>
            <a:r>
              <a:rPr lang="en-US"/>
              <a:t>Click to edit Master title style</a:t>
            </a:r>
          </a:p>
        </p:txBody>
      </p:sp>
      <p:sp>
        <p:nvSpPr>
          <p:cNvPr id="6" name="Picture Placeholder 5">
            <a:extLst>
              <a:ext uri="{FF2B5EF4-FFF2-40B4-BE49-F238E27FC236}">
                <a16:creationId xmlns:a16="http://schemas.microsoft.com/office/drawing/2014/main" id="{02FB81A4-D995-C460-96DC-F799CEACAB9A}"/>
              </a:ext>
            </a:extLst>
          </p:cNvPr>
          <p:cNvSpPr>
            <a:spLocks noGrp="1"/>
          </p:cNvSpPr>
          <p:nvPr>
            <p:ph type="pic" sz="quarter" idx="17" hasCustomPrompt="1"/>
          </p:nvPr>
        </p:nvSpPr>
        <p:spPr>
          <a:xfrm>
            <a:off x="0" y="0"/>
            <a:ext cx="6092825" cy="6858000"/>
          </a:xfrm>
          <a:custGeom>
            <a:avLst/>
            <a:gdLst>
              <a:gd name="connsiteX0" fmla="*/ 3046412 w 6092825"/>
              <a:gd name="connsiteY0" fmla="*/ 1298448 h 6858000"/>
              <a:gd name="connsiteX1" fmla="*/ 915860 w 6092825"/>
              <a:gd name="connsiteY1" fmla="*/ 3429000 h 6858000"/>
              <a:gd name="connsiteX2" fmla="*/ 3046412 w 6092825"/>
              <a:gd name="connsiteY2" fmla="*/ 5559552 h 6858000"/>
              <a:gd name="connsiteX3" fmla="*/ 5176964 w 6092825"/>
              <a:gd name="connsiteY3" fmla="*/ 3429000 h 6858000"/>
              <a:gd name="connsiteX4" fmla="*/ 3046412 w 6092825"/>
              <a:gd name="connsiteY4" fmla="*/ 1298448 h 6858000"/>
              <a:gd name="connsiteX5" fmla="*/ 0 w 6092825"/>
              <a:gd name="connsiteY5" fmla="*/ 0 h 6858000"/>
              <a:gd name="connsiteX6" fmla="*/ 6092825 w 6092825"/>
              <a:gd name="connsiteY6" fmla="*/ 0 h 6858000"/>
              <a:gd name="connsiteX7" fmla="*/ 6092825 w 6092825"/>
              <a:gd name="connsiteY7" fmla="*/ 6858000 h 6858000"/>
              <a:gd name="connsiteX8" fmla="*/ 0 w 609282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2825" h="6858000">
                <a:moveTo>
                  <a:pt x="3046412" y="1298448"/>
                </a:moveTo>
                <a:cubicBezTo>
                  <a:pt x="1869741" y="1298448"/>
                  <a:pt x="915860" y="2252329"/>
                  <a:pt x="915860" y="3429000"/>
                </a:cubicBezTo>
                <a:cubicBezTo>
                  <a:pt x="915860" y="4605671"/>
                  <a:pt x="1869741" y="5559552"/>
                  <a:pt x="3046412" y="5559552"/>
                </a:cubicBezTo>
                <a:cubicBezTo>
                  <a:pt x="4223083" y="5559552"/>
                  <a:pt x="5176964" y="4605671"/>
                  <a:pt x="5176964" y="3429000"/>
                </a:cubicBezTo>
                <a:cubicBezTo>
                  <a:pt x="5176964" y="2252329"/>
                  <a:pt x="4223083" y="1298448"/>
                  <a:pt x="3046412" y="1298448"/>
                </a:cubicBezTo>
                <a:close/>
                <a:moveTo>
                  <a:pt x="0" y="0"/>
                </a:moveTo>
                <a:lnTo>
                  <a:pt x="6092825" y="0"/>
                </a:lnTo>
                <a:lnTo>
                  <a:pt x="6092825" y="6858000"/>
                </a:lnTo>
                <a:lnTo>
                  <a:pt x="0" y="6858000"/>
                </a:lnTo>
                <a:close/>
              </a:path>
            </a:pathLst>
          </a:custGeom>
          <a:blipFill>
            <a:blip r:embed="rId2">
              <a:alphaModFix amt="80000"/>
            </a:blip>
            <a:stretch>
              <a:fillRect/>
            </a:stretch>
          </a:blipFill>
        </p:spPr>
        <p:txBody>
          <a:bodyPr wrap="square">
            <a:noAutofit/>
          </a:bodyPr>
          <a:lstStyle>
            <a:lvl1pPr marL="0" indent="0">
              <a:buNone/>
              <a:defRPr>
                <a:solidFill>
                  <a:schemeClr val="bg1"/>
                </a:solidFill>
              </a:defRPr>
            </a:lvl1pPr>
          </a:lstStyle>
          <a:p>
            <a:r>
              <a:rPr lang="en-US"/>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30568" y="608991"/>
            <a:ext cx="4427524" cy="5640019"/>
          </a:xfrm>
          <a:prstGeom prst="rect">
            <a:avLst/>
          </a:prstGeom>
        </p:spPr>
        <p:txBody>
          <a:bodyPr vert="horz" lIns="91440" tIns="45720" rIns="91440" bIns="45720" rtlCol="0" anchor="ctr">
            <a:normAutofit/>
          </a:bodyPr>
          <a:lstStyle>
            <a:lvl1pPr marL="342900" indent="-342900">
              <a:buFont typeface="+mj-lt"/>
              <a:buAutoNum type="arabicPeriod"/>
              <a:defRPr lang="en-US" sz="1800" dirty="0">
                <a:solidFill>
                  <a:schemeClr val="tx1"/>
                </a:solidFill>
              </a:defRPr>
            </a:lvl1pPr>
            <a:lvl2pPr marL="571500" indent="-342900">
              <a:buFont typeface="+mj-lt"/>
              <a:buAutoNum type="arabicPeriod"/>
              <a:defRPr lang="en-US" sz="1600" dirty="0">
                <a:solidFill>
                  <a:schemeClr val="tx1"/>
                </a:solidFill>
              </a:defRPr>
            </a:lvl2pPr>
            <a:lvl3pPr marL="800100" indent="-342900">
              <a:buFont typeface="+mj-lt"/>
              <a:buAutoNum type="arabicPeriod"/>
              <a:defRPr lang="en-US" dirty="0">
                <a:solidFill>
                  <a:schemeClr val="tx1"/>
                </a:solidFill>
              </a:defRPr>
            </a:lvl3pPr>
            <a:lvl4pPr>
              <a:buFont typeface="+mj-lt"/>
              <a:buAutoNum type="arabicPeriod"/>
              <a:defRPr lang="en-US" dirty="0">
                <a:solidFill>
                  <a:schemeClr val="tx1"/>
                </a:solidFill>
              </a:defRPr>
            </a:lvl4pPr>
            <a:lvl5pPr>
              <a:buFont typeface="+mj-lt"/>
              <a:buAutoNum type="arabicPeriod"/>
              <a:defRPr lang="en-US" dirty="0">
                <a:solidFill>
                  <a:schemeClr val="tx1"/>
                </a:solidFill>
              </a:defRPr>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11" name="Footer Placeholder 10">
            <a:extLst>
              <a:ext uri="{FF2B5EF4-FFF2-40B4-BE49-F238E27FC236}">
                <a16:creationId xmlns:a16="http://schemas.microsoft.com/office/drawing/2014/main" id="{580D44E4-BAE9-45B9-6C67-A2C19D45908B}"/>
              </a:ext>
            </a:extLst>
          </p:cNvPr>
          <p:cNvSpPr>
            <a:spLocks noGrp="1"/>
          </p:cNvSpPr>
          <p:nvPr>
            <p:ph type="ftr" sz="quarter" idx="15"/>
          </p:nvPr>
        </p:nvSpPr>
        <p:spPr>
          <a:xfrm rot="5400000">
            <a:off x="10469880" y="1609344"/>
            <a:ext cx="2670048" cy="365760"/>
          </a:xfrm>
          <a:prstGeom prst="rect">
            <a:avLst/>
          </a:prstGeom>
        </p:spPr>
        <p:txBody>
          <a:bodyPr/>
          <a:lstStyle>
            <a:lvl1pPr>
              <a:defRPr>
                <a:solidFill>
                  <a:schemeClr val="tx1"/>
                </a:solidFill>
              </a:defRPr>
            </a:lvl1pPr>
          </a:lstStyle>
          <a:p>
            <a:r>
              <a:rPr lang="en-US"/>
              <a:t>Sample Footer Text</a:t>
            </a:r>
          </a:p>
        </p:txBody>
      </p:sp>
      <p:sp>
        <p:nvSpPr>
          <p:cNvPr id="12" name="Slide Number Placeholder 11">
            <a:extLst>
              <a:ext uri="{FF2B5EF4-FFF2-40B4-BE49-F238E27FC236}">
                <a16:creationId xmlns:a16="http://schemas.microsoft.com/office/drawing/2014/main" id="{A76D5F1B-44E3-F258-DAEF-5F05DA2DC80D}"/>
              </a:ext>
            </a:extLst>
          </p:cNvPr>
          <p:cNvSpPr>
            <a:spLocks noGrp="1"/>
          </p:cNvSpPr>
          <p:nvPr>
            <p:ph type="sldNum" sz="quarter" idx="16"/>
          </p:nvPr>
        </p:nvSpPr>
        <p:spPr>
          <a:xfrm>
            <a:off x="11494008" y="3218688"/>
            <a:ext cx="630936" cy="429768"/>
          </a:xfrm>
          <a:prstGeom prst="rect">
            <a:avLst/>
          </a:prstGeom>
        </p:spPr>
        <p:txBody>
          <a:bodyPr/>
          <a:lstStyle>
            <a:lvl1pPr>
              <a:defRPr>
                <a:solidFill>
                  <a:schemeClr val="tx1"/>
                </a:solidFill>
              </a:defRPr>
            </a:lvl1pPr>
          </a:lstStyle>
          <a:p>
            <a:fld id="{CC057153-B650-4DEB-B370-79DDCFDCE934}" type="slidenum">
              <a:rPr lang="en-US" smtClean="0"/>
              <a:pPr/>
              <a:t>‹Nº›</a:t>
            </a:fld>
            <a:endParaRPr lang="en-US"/>
          </a:p>
        </p:txBody>
      </p:sp>
      <p:sp>
        <p:nvSpPr>
          <p:cNvPr id="10" name="Date Placeholder 9">
            <a:extLst>
              <a:ext uri="{FF2B5EF4-FFF2-40B4-BE49-F238E27FC236}">
                <a16:creationId xmlns:a16="http://schemas.microsoft.com/office/drawing/2014/main" id="{385486D6-8955-5E05-F3AA-A1190FAD74A9}"/>
              </a:ext>
            </a:extLst>
          </p:cNvPr>
          <p:cNvSpPr>
            <a:spLocks noGrp="1"/>
          </p:cNvSpPr>
          <p:nvPr>
            <p:ph type="dt" sz="half" idx="14"/>
          </p:nvPr>
        </p:nvSpPr>
        <p:spPr>
          <a:xfrm rot="5400000">
            <a:off x="10469880" y="4892040"/>
            <a:ext cx="2670048" cy="365760"/>
          </a:xfrm>
          <a:prstGeom prst="rect">
            <a:avLst/>
          </a:prstGeom>
        </p:spPr>
        <p:txBody>
          <a:bodyPr/>
          <a:lstStyle>
            <a:lvl1pPr>
              <a:defRPr>
                <a:solidFill>
                  <a:schemeClr val="tx1"/>
                </a:solidFill>
              </a:defRPr>
            </a:lvl1pPr>
          </a:lstStyle>
          <a:p>
            <a:fld id="{3B87997F-712C-46D0-8590-02827728B058}" type="datetime4">
              <a:rPr lang="en-US" smtClean="0"/>
              <a:t>December 5, 2025</a:t>
            </a:fld>
            <a:endParaRPr lang="en-US"/>
          </a:p>
        </p:txBody>
      </p:sp>
    </p:spTree>
    <p:extLst>
      <p:ext uri="{BB962C8B-B14F-4D97-AF65-F5344CB8AC3E}">
        <p14:creationId xmlns:p14="http://schemas.microsoft.com/office/powerpoint/2010/main" val="2609028706"/>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54332BD-3B0A-AAC1-7FB3-E6D50A1D4E61}"/>
              </a:ext>
              <a:ext uri="{C183D7F6-B498-43B3-948B-1728B52AA6E4}">
                <adec:decorative xmlns:adec="http://schemas.microsoft.com/office/drawing/2017/decorative" val="1"/>
              </a:ext>
            </a:extLst>
          </p:cNvPr>
          <p:cNvCxnSpPr>
            <a:cxnSpLocks/>
          </p:cNvCxnSpPr>
          <p:nvPr/>
        </p:nvCxnSpPr>
        <p:spPr>
          <a:xfrm>
            <a:off x="5610422" y="3429000"/>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44952" y="950976"/>
            <a:ext cx="6108192" cy="2039112"/>
          </a:xfrm>
          <a:prstGeom prst="rect">
            <a:avLst/>
          </a:prstGeom>
        </p:spPr>
        <p:txBody>
          <a:bodyPr anchor="b">
            <a:normAutofit/>
          </a:bodyPr>
          <a:lstStyle>
            <a:lvl1pPr algn="ctr">
              <a:lnSpc>
                <a:spcPct val="120000"/>
              </a:lnSpc>
              <a:defRPr sz="3600"/>
            </a:lvl1pPr>
          </a:lstStyle>
          <a:p>
            <a:r>
              <a:rPr lang="en-US"/>
              <a:t>Click to edit Master title style</a:t>
            </a:r>
          </a:p>
        </p:txBody>
      </p:sp>
      <p:sp>
        <p:nvSpPr>
          <p:cNvPr id="11" name="Content Placeholder 10">
            <a:extLst>
              <a:ext uri="{FF2B5EF4-FFF2-40B4-BE49-F238E27FC236}">
                <a16:creationId xmlns:a16="http://schemas.microsoft.com/office/drawing/2014/main" id="{A15E685B-79A8-DE9F-775F-AF1351EBAD5E}"/>
              </a:ext>
            </a:extLst>
          </p:cNvPr>
          <p:cNvSpPr>
            <a:spLocks noGrp="1"/>
          </p:cNvSpPr>
          <p:nvPr>
            <p:ph sz="quarter" idx="17"/>
          </p:nvPr>
        </p:nvSpPr>
        <p:spPr>
          <a:xfrm>
            <a:off x="3667125" y="3849688"/>
            <a:ext cx="4864100" cy="1719262"/>
          </a:xfrm>
          <a:prstGeom prst="rect">
            <a:avLst/>
          </a:prstGeom>
        </p:spPr>
        <p:txBody>
          <a:bodyPr/>
          <a:lstStyle>
            <a:lvl1pPr marL="0" indent="0" algn="ctr">
              <a:lnSpc>
                <a:spcPct val="130000"/>
              </a:lnSpc>
              <a:buNone/>
              <a:defRPr sz="1800"/>
            </a:lvl1pPr>
            <a:lvl2pPr marL="457200" indent="0" algn="ctr">
              <a:lnSpc>
                <a:spcPct val="130000"/>
              </a:lnSpc>
              <a:buNone/>
              <a:defRPr sz="1600"/>
            </a:lvl2pPr>
            <a:lvl3pPr marL="914400" indent="0" algn="ctr">
              <a:lnSpc>
                <a:spcPct val="130000"/>
              </a:lnSpc>
              <a:buNone/>
              <a:defRPr/>
            </a:lvl3pPr>
            <a:lvl4pPr marL="1371600" indent="0" algn="ctr">
              <a:lnSpc>
                <a:spcPct val="130000"/>
              </a:lnSpc>
              <a:buNone/>
              <a:defRPr/>
            </a:lvl4pPr>
            <a:lvl5pPr marL="1828800" indent="0" algn="ctr">
              <a:lnSpc>
                <a:spcPct val="130000"/>
              </a:lnSpc>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5EE581FC-7877-B0CE-121D-A868F22C5195}"/>
              </a:ext>
            </a:extLst>
          </p:cNvPr>
          <p:cNvSpPr>
            <a:spLocks noGrp="1"/>
          </p:cNvSpPr>
          <p:nvPr>
            <p:ph type="ftr" sz="quarter" idx="15"/>
          </p:nvPr>
        </p:nvSpPr>
        <p:spPr>
          <a:xfrm rot="5400000">
            <a:off x="10469880" y="1609344"/>
            <a:ext cx="2670048" cy="365760"/>
          </a:xfrm>
          <a:prstGeom prst="rect">
            <a:avLst/>
          </a:prstGeom>
        </p:spPr>
        <p:txBody>
          <a:bodyPr/>
          <a:lstStyle/>
          <a:p>
            <a:pPr algn="r"/>
            <a:r>
              <a:rPr lang="en-US"/>
              <a:t>Sample Footer Text</a:t>
            </a:r>
          </a:p>
        </p:txBody>
      </p:sp>
      <p:sp>
        <p:nvSpPr>
          <p:cNvPr id="9" name="Slide Number Placeholder 8">
            <a:extLst>
              <a:ext uri="{FF2B5EF4-FFF2-40B4-BE49-F238E27FC236}">
                <a16:creationId xmlns:a16="http://schemas.microsoft.com/office/drawing/2014/main" id="{E12274D3-BE15-58C3-8621-19800A18B961}"/>
              </a:ext>
            </a:extLst>
          </p:cNvPr>
          <p:cNvSpPr>
            <a:spLocks noGrp="1"/>
          </p:cNvSpPr>
          <p:nvPr>
            <p:ph type="sldNum" sz="quarter" idx="16"/>
          </p:nvPr>
        </p:nvSpPr>
        <p:spPr>
          <a:xfrm>
            <a:off x="11494008" y="3218688"/>
            <a:ext cx="630936" cy="429768"/>
          </a:xfrm>
          <a:prstGeom prst="rect">
            <a:avLst/>
          </a:prstGeom>
        </p:spPr>
        <p:txBody>
          <a:bodyPr/>
          <a:lstStyle/>
          <a:p>
            <a:pPr algn="ctr"/>
            <a:fld id="{8D252C1B-CBF0-4A4D-8F57-7FB989103249}" type="slidenum">
              <a:rPr lang="en-US" smtClean="0"/>
              <a:pPr algn="ctr"/>
              <a:t>‹Nº›</a:t>
            </a:fld>
            <a:endParaRPr lang="en-US"/>
          </a:p>
        </p:txBody>
      </p:sp>
      <p:sp>
        <p:nvSpPr>
          <p:cNvPr id="3" name="Date Placeholder 2">
            <a:extLst>
              <a:ext uri="{FF2B5EF4-FFF2-40B4-BE49-F238E27FC236}">
                <a16:creationId xmlns:a16="http://schemas.microsoft.com/office/drawing/2014/main" id="{E280F01D-414D-407C-1408-9645303C8BAC}"/>
              </a:ext>
            </a:extLst>
          </p:cNvPr>
          <p:cNvSpPr>
            <a:spLocks noGrp="1"/>
          </p:cNvSpPr>
          <p:nvPr>
            <p:ph type="dt" sz="half" idx="14"/>
          </p:nvPr>
        </p:nvSpPr>
        <p:spPr>
          <a:xfrm rot="5400000">
            <a:off x="10469880" y="4892040"/>
            <a:ext cx="2670048" cy="365760"/>
          </a:xfrm>
          <a:prstGeom prst="rect">
            <a:avLst/>
          </a:prstGeom>
        </p:spPr>
        <p:txBody>
          <a:bodyPr/>
          <a:lstStyle/>
          <a:p>
            <a:fld id="{56C5D836-5754-4174-8068-82E220F5800B}" type="datetime4">
              <a:rPr lang="en-US" smtClean="0"/>
              <a:t>December 5, 2025</a:t>
            </a:fld>
            <a:endParaRPr lang="en-US"/>
          </a:p>
        </p:txBody>
      </p:sp>
    </p:spTree>
    <p:extLst>
      <p:ext uri="{BB962C8B-B14F-4D97-AF65-F5344CB8AC3E}">
        <p14:creationId xmlns:p14="http://schemas.microsoft.com/office/powerpoint/2010/main" val="1565620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426464" y="1856232"/>
            <a:ext cx="3904488" cy="2176272"/>
          </a:xfrm>
          <a:prstGeom prst="rect">
            <a:avLst/>
          </a:prstGeo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Content Placeholder 10">
            <a:extLst>
              <a:ext uri="{FF2B5EF4-FFF2-40B4-BE49-F238E27FC236}">
                <a16:creationId xmlns:a16="http://schemas.microsoft.com/office/drawing/2014/main" id="{A15E685B-79A8-DE9F-775F-AF1351EBAD5E}"/>
              </a:ext>
            </a:extLst>
          </p:cNvPr>
          <p:cNvSpPr>
            <a:spLocks noGrp="1"/>
          </p:cNvSpPr>
          <p:nvPr>
            <p:ph sz="quarter" idx="17"/>
          </p:nvPr>
        </p:nvSpPr>
        <p:spPr>
          <a:xfrm>
            <a:off x="6099048" y="1856232"/>
            <a:ext cx="4480560" cy="3822192"/>
          </a:xfrm>
          <a:prstGeom prst="rect">
            <a:avLst/>
          </a:prstGeo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5EE581FC-7877-B0CE-121D-A868F22C5195}"/>
              </a:ext>
            </a:extLst>
          </p:cNvPr>
          <p:cNvSpPr>
            <a:spLocks noGrp="1"/>
          </p:cNvSpPr>
          <p:nvPr>
            <p:ph type="ftr" sz="quarter" idx="15"/>
          </p:nvPr>
        </p:nvSpPr>
        <p:spPr>
          <a:xfrm rot="5400000">
            <a:off x="10469880" y="1609344"/>
            <a:ext cx="2670048" cy="365760"/>
          </a:xfrm>
          <a:prstGeom prst="rect">
            <a:avLst/>
          </a:prstGeom>
        </p:spPr>
        <p:txBody>
          <a:bodyPr/>
          <a:lstStyle/>
          <a:p>
            <a:pPr algn="r"/>
            <a:r>
              <a:rPr lang="en-US"/>
              <a:t>Sample Footer Text</a:t>
            </a:r>
          </a:p>
        </p:txBody>
      </p:sp>
      <p:sp>
        <p:nvSpPr>
          <p:cNvPr id="9" name="Slide Number Placeholder 8">
            <a:extLst>
              <a:ext uri="{FF2B5EF4-FFF2-40B4-BE49-F238E27FC236}">
                <a16:creationId xmlns:a16="http://schemas.microsoft.com/office/drawing/2014/main" id="{E12274D3-BE15-58C3-8621-19800A18B961}"/>
              </a:ext>
            </a:extLst>
          </p:cNvPr>
          <p:cNvSpPr>
            <a:spLocks noGrp="1"/>
          </p:cNvSpPr>
          <p:nvPr>
            <p:ph type="sldNum" sz="quarter" idx="16"/>
          </p:nvPr>
        </p:nvSpPr>
        <p:spPr>
          <a:xfrm>
            <a:off x="11494008" y="3218688"/>
            <a:ext cx="630936" cy="429768"/>
          </a:xfrm>
          <a:prstGeom prst="rect">
            <a:avLst/>
          </a:prstGeom>
        </p:spPr>
        <p:txBody>
          <a:bodyPr/>
          <a:lstStyle/>
          <a:p>
            <a:pPr algn="ctr"/>
            <a:fld id="{8D252C1B-CBF0-4A4D-8F57-7FB989103249}" type="slidenum">
              <a:rPr lang="en-US" smtClean="0"/>
              <a:pPr algn="ctr"/>
              <a:t>‹Nº›</a:t>
            </a:fld>
            <a:endParaRPr lang="en-US"/>
          </a:p>
        </p:txBody>
      </p:sp>
      <p:sp>
        <p:nvSpPr>
          <p:cNvPr id="3" name="Date Placeholder 2">
            <a:extLst>
              <a:ext uri="{FF2B5EF4-FFF2-40B4-BE49-F238E27FC236}">
                <a16:creationId xmlns:a16="http://schemas.microsoft.com/office/drawing/2014/main" id="{E280F01D-414D-407C-1408-9645303C8BAC}"/>
              </a:ext>
            </a:extLst>
          </p:cNvPr>
          <p:cNvSpPr>
            <a:spLocks noGrp="1"/>
          </p:cNvSpPr>
          <p:nvPr>
            <p:ph type="dt" sz="half" idx="14"/>
          </p:nvPr>
        </p:nvSpPr>
        <p:spPr>
          <a:xfrm rot="5400000">
            <a:off x="10469880" y="4892040"/>
            <a:ext cx="2670048" cy="365760"/>
          </a:xfrm>
          <a:prstGeom prst="rect">
            <a:avLst/>
          </a:prstGeom>
        </p:spPr>
        <p:txBody>
          <a:bodyPr/>
          <a:lstStyle/>
          <a:p>
            <a:fld id="{8469542E-CD68-4AA3-924E-425E5C7795CF}" type="datetime4">
              <a:rPr lang="en-US" smtClean="0"/>
              <a:t>December 5, 2025</a:t>
            </a:fld>
            <a:endParaRPr lang="en-US"/>
          </a:p>
        </p:txBody>
      </p:sp>
    </p:spTree>
    <p:extLst>
      <p:ext uri="{BB962C8B-B14F-4D97-AF65-F5344CB8AC3E}">
        <p14:creationId xmlns:p14="http://schemas.microsoft.com/office/powerpoint/2010/main" val="30196394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382DE3D-8384-2ED9-7C71-665F47AAD429}"/>
              </a:ext>
              <a:ext uri="{C183D7F6-B498-43B3-948B-1728B52AA6E4}">
                <adec:decorative xmlns:adec="http://schemas.microsoft.com/office/drawing/2017/decorative" val="1"/>
              </a:ext>
            </a:extLst>
          </p:cNvPr>
          <p:cNvSpPr/>
          <p:nvPr/>
        </p:nvSpPr>
        <p:spPr>
          <a:xfrm>
            <a:off x="0" y="0"/>
            <a:ext cx="722376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8388" y="2002536"/>
            <a:ext cx="5586984" cy="2898648"/>
          </a:xfrm>
          <a:prstGeom prst="rect">
            <a:avLst/>
          </a:prstGeom>
        </p:spPr>
        <p:txBody>
          <a:bodyPr anchor="ctr">
            <a:normAutofit/>
          </a:bodyPr>
          <a:lstStyle>
            <a:lvl1pPr algn="ctr">
              <a:lnSpc>
                <a:spcPct val="120000"/>
              </a:lnSpc>
              <a:defRPr sz="2800">
                <a:solidFill>
                  <a:schemeClr val="bg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7891272" y="758952"/>
            <a:ext cx="3200400" cy="5330952"/>
          </a:xfrm>
          <a:prstGeom prst="rect">
            <a:avLst/>
          </a:prstGeo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10">
            <a:extLst>
              <a:ext uri="{FF2B5EF4-FFF2-40B4-BE49-F238E27FC236}">
                <a16:creationId xmlns:a16="http://schemas.microsoft.com/office/drawing/2014/main" id="{FAA9F39B-6447-60F2-A02B-7241C415ABA1}"/>
              </a:ext>
            </a:extLst>
          </p:cNvPr>
          <p:cNvSpPr>
            <a:spLocks noGrp="1"/>
          </p:cNvSpPr>
          <p:nvPr>
            <p:ph type="ftr" sz="quarter" idx="15"/>
          </p:nvPr>
        </p:nvSpPr>
        <p:spPr>
          <a:xfrm rot="5400000">
            <a:off x="10469880" y="1609344"/>
            <a:ext cx="2670048" cy="365760"/>
          </a:xfrm>
          <a:prstGeom prst="rect">
            <a:avLst/>
          </a:prstGeom>
        </p:spPr>
        <p:txBody>
          <a:bodyPr/>
          <a:lstStyle/>
          <a:p>
            <a:pPr algn="r"/>
            <a:r>
              <a:rPr lang="en-US"/>
              <a:t>Sample Footer Text</a:t>
            </a:r>
          </a:p>
        </p:txBody>
      </p:sp>
      <p:sp>
        <p:nvSpPr>
          <p:cNvPr id="12" name="Slide Number Placeholder 11">
            <a:extLst>
              <a:ext uri="{FF2B5EF4-FFF2-40B4-BE49-F238E27FC236}">
                <a16:creationId xmlns:a16="http://schemas.microsoft.com/office/drawing/2014/main" id="{23154C80-9BCD-5911-3E82-CB97ECBB41E3}"/>
              </a:ext>
            </a:extLst>
          </p:cNvPr>
          <p:cNvSpPr>
            <a:spLocks noGrp="1"/>
          </p:cNvSpPr>
          <p:nvPr>
            <p:ph type="sldNum" sz="quarter" idx="16"/>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10" name="Date Placeholder 9">
            <a:extLst>
              <a:ext uri="{FF2B5EF4-FFF2-40B4-BE49-F238E27FC236}">
                <a16:creationId xmlns:a16="http://schemas.microsoft.com/office/drawing/2014/main" id="{B16BA4B7-B6C7-185E-7431-9A13D584D752}"/>
              </a:ext>
            </a:extLst>
          </p:cNvPr>
          <p:cNvSpPr>
            <a:spLocks noGrp="1"/>
          </p:cNvSpPr>
          <p:nvPr>
            <p:ph type="dt" sz="half" idx="14"/>
          </p:nvPr>
        </p:nvSpPr>
        <p:spPr>
          <a:xfrm rot="5400000">
            <a:off x="10469880" y="4892040"/>
            <a:ext cx="2670048" cy="365760"/>
          </a:xfrm>
          <a:prstGeom prst="rect">
            <a:avLst/>
          </a:prstGeom>
        </p:spPr>
        <p:txBody>
          <a:bodyPr/>
          <a:lstStyle/>
          <a:p>
            <a:fld id="{94EFC636-F6E8-4C4D-8568-457972E0BF82}" type="datetime4">
              <a:rPr lang="en-US" smtClean="0"/>
              <a:t>December 5, 2025</a:t>
            </a:fld>
            <a:endParaRPr lang="en-US"/>
          </a:p>
        </p:txBody>
      </p:sp>
    </p:spTree>
    <p:extLst>
      <p:ext uri="{BB962C8B-B14F-4D97-AF65-F5344CB8AC3E}">
        <p14:creationId xmlns:p14="http://schemas.microsoft.com/office/powerpoint/2010/main" val="3676040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344168"/>
            <a:ext cx="3986784" cy="3813048"/>
          </a:xfrm>
          <a:prstGeom prst="rect">
            <a:avLst/>
          </a:prstGeom>
        </p:spPr>
        <p:txBody>
          <a:bodyPr anchor="t">
            <a:normAutofit/>
          </a:bodyPr>
          <a:lstStyle>
            <a:lvl1pPr>
              <a:lnSpc>
                <a:spcPct val="120000"/>
              </a:lnSpc>
              <a:defRPr sz="28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394960" y="1344168"/>
            <a:ext cx="5486400" cy="4581144"/>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7" name="Footer Placeholder 6">
            <a:extLst>
              <a:ext uri="{FF2B5EF4-FFF2-40B4-BE49-F238E27FC236}">
                <a16:creationId xmlns:a16="http://schemas.microsoft.com/office/drawing/2014/main" id="{34BCAAF6-AC06-E7D8-D0C6-D9D520E07E69}"/>
              </a:ext>
            </a:extLst>
          </p:cNvPr>
          <p:cNvSpPr>
            <a:spLocks noGrp="1"/>
          </p:cNvSpPr>
          <p:nvPr>
            <p:ph type="ftr" sz="quarter" idx="15"/>
          </p:nvPr>
        </p:nvSpPr>
        <p:spPr>
          <a:xfrm rot="5400000">
            <a:off x="10469880" y="1609344"/>
            <a:ext cx="2670048" cy="365760"/>
          </a:xfrm>
          <a:prstGeom prst="rect">
            <a:avLst/>
          </a:prstGeom>
        </p:spPr>
        <p:txBody>
          <a:bodyPr/>
          <a:lstStyle/>
          <a:p>
            <a:pPr algn="r"/>
            <a:r>
              <a:rPr lang="en-US"/>
              <a:t>Sample Footer Text</a:t>
            </a:r>
          </a:p>
        </p:txBody>
      </p:sp>
      <p:sp>
        <p:nvSpPr>
          <p:cNvPr id="9" name="Slide Number Placeholder 8">
            <a:extLst>
              <a:ext uri="{FF2B5EF4-FFF2-40B4-BE49-F238E27FC236}">
                <a16:creationId xmlns:a16="http://schemas.microsoft.com/office/drawing/2014/main" id="{73D48925-A360-AD49-BC43-5262EA064BDC}"/>
              </a:ext>
            </a:extLst>
          </p:cNvPr>
          <p:cNvSpPr>
            <a:spLocks noGrp="1"/>
          </p:cNvSpPr>
          <p:nvPr>
            <p:ph type="sldNum" sz="quarter" idx="16"/>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78585171-F384-B8C1-2D82-898DAB291C88}"/>
              </a:ext>
            </a:extLst>
          </p:cNvPr>
          <p:cNvSpPr>
            <a:spLocks noGrp="1"/>
          </p:cNvSpPr>
          <p:nvPr>
            <p:ph type="dt" sz="half" idx="14"/>
          </p:nvPr>
        </p:nvSpPr>
        <p:spPr>
          <a:xfrm rot="5400000">
            <a:off x="10469880" y="4892040"/>
            <a:ext cx="2670048" cy="365760"/>
          </a:xfrm>
          <a:prstGeom prst="rect">
            <a:avLst/>
          </a:prstGeom>
        </p:spPr>
        <p:txBody>
          <a:bodyPr/>
          <a:lstStyle/>
          <a:p>
            <a:fld id="{AFDC1503-F478-4724-A668-233C9A58478D}" type="datetime4">
              <a:rPr lang="en-US" smtClean="0"/>
              <a:t>December 5, 2025</a:t>
            </a:fld>
            <a:endParaRPr lang="en-US"/>
          </a:p>
        </p:txBody>
      </p:sp>
    </p:spTree>
    <p:extLst>
      <p:ext uri="{BB962C8B-B14F-4D97-AF65-F5344CB8AC3E}">
        <p14:creationId xmlns:p14="http://schemas.microsoft.com/office/powerpoint/2010/main" val="2366737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4E3C4E9-3EF9-F1D7-9682-F8F8A212835E}"/>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Oval 5">
            <a:extLst>
              <a:ext uri="{FF2B5EF4-FFF2-40B4-BE49-F238E27FC236}">
                <a16:creationId xmlns:a16="http://schemas.microsoft.com/office/drawing/2014/main" id="{E6D9E92F-86F7-70EE-6794-AB1238672DBD}"/>
              </a:ext>
              <a:ext uri="{C183D7F6-B498-43B3-948B-1728B52AA6E4}">
                <adec:decorative xmlns:adec="http://schemas.microsoft.com/office/drawing/2017/decorative" val="1"/>
              </a:ext>
            </a:extLst>
          </p:cNvPr>
          <p:cNvSpPr/>
          <p:nvPr/>
        </p:nvSpPr>
        <p:spPr>
          <a:xfrm>
            <a:off x="733197" y="1113411"/>
            <a:ext cx="4629606" cy="4629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42416" y="2286000"/>
            <a:ext cx="3968496" cy="2286000"/>
          </a:xfrm>
          <a:prstGeom prst="rect">
            <a:avLst/>
          </a:prstGeom>
        </p:spPr>
        <p:txBody>
          <a:bodyPr anchor="ctr">
            <a:normAutofit/>
          </a:bodyPr>
          <a:lstStyle>
            <a:lvl1pPr algn="ctr">
              <a:lnSpc>
                <a:spcPct val="120000"/>
              </a:lnSpc>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830568" y="758952"/>
            <a:ext cx="4398264" cy="5330952"/>
          </a:xfrm>
          <a:prstGeom prst="rect">
            <a:avLst/>
          </a:prstGeo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14" name="Footer Placeholder 13">
            <a:extLst>
              <a:ext uri="{FF2B5EF4-FFF2-40B4-BE49-F238E27FC236}">
                <a16:creationId xmlns:a16="http://schemas.microsoft.com/office/drawing/2014/main" id="{6B6EFBAA-5DC1-29BB-5E7C-D3161CE848C9}"/>
              </a:ext>
            </a:extLst>
          </p:cNvPr>
          <p:cNvSpPr>
            <a:spLocks noGrp="1"/>
          </p:cNvSpPr>
          <p:nvPr>
            <p:ph type="ftr" sz="quarter" idx="15"/>
          </p:nvPr>
        </p:nvSpPr>
        <p:spPr>
          <a:xfrm rot="5400000">
            <a:off x="10469880" y="1609344"/>
            <a:ext cx="2670048" cy="365760"/>
          </a:xfrm>
          <a:prstGeom prst="rect">
            <a:avLst/>
          </a:prstGeom>
        </p:spPr>
        <p:txBody>
          <a:bodyPr/>
          <a:lstStyle/>
          <a:p>
            <a:pPr algn="r"/>
            <a:r>
              <a:rPr lang="en-US"/>
              <a:t>Sample Footer Text</a:t>
            </a:r>
          </a:p>
        </p:txBody>
      </p:sp>
      <p:sp>
        <p:nvSpPr>
          <p:cNvPr id="15" name="Slide Number Placeholder 14">
            <a:extLst>
              <a:ext uri="{FF2B5EF4-FFF2-40B4-BE49-F238E27FC236}">
                <a16:creationId xmlns:a16="http://schemas.microsoft.com/office/drawing/2014/main" id="{2AB4F126-3659-1B8C-0217-AAEB427F481F}"/>
              </a:ext>
            </a:extLst>
          </p:cNvPr>
          <p:cNvSpPr>
            <a:spLocks noGrp="1"/>
          </p:cNvSpPr>
          <p:nvPr>
            <p:ph type="sldNum" sz="quarter" idx="16"/>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13" name="Date Placeholder 12">
            <a:extLst>
              <a:ext uri="{FF2B5EF4-FFF2-40B4-BE49-F238E27FC236}">
                <a16:creationId xmlns:a16="http://schemas.microsoft.com/office/drawing/2014/main" id="{C5560928-8A30-5E32-D337-B8F5011C0680}"/>
              </a:ext>
            </a:extLst>
          </p:cNvPr>
          <p:cNvSpPr>
            <a:spLocks noGrp="1"/>
          </p:cNvSpPr>
          <p:nvPr>
            <p:ph type="dt" sz="half" idx="14"/>
          </p:nvPr>
        </p:nvSpPr>
        <p:spPr>
          <a:xfrm rot="5400000">
            <a:off x="10469880" y="4892040"/>
            <a:ext cx="2670048" cy="365760"/>
          </a:xfrm>
          <a:prstGeom prst="rect">
            <a:avLst/>
          </a:prstGeom>
        </p:spPr>
        <p:txBody>
          <a:bodyPr/>
          <a:lstStyle/>
          <a:p>
            <a:fld id="{EEE9064D-9AB2-45E2-A243-3D991F981AD8}" type="datetime4">
              <a:rPr lang="en-US" smtClean="0"/>
              <a:t>December 5, 2025</a:t>
            </a:fld>
            <a:endParaRPr lang="en-US"/>
          </a:p>
        </p:txBody>
      </p:sp>
    </p:spTree>
    <p:extLst>
      <p:ext uri="{BB962C8B-B14F-4D97-AF65-F5344CB8AC3E}">
        <p14:creationId xmlns:p14="http://schemas.microsoft.com/office/powerpoint/2010/main" val="1725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24711" y="1042416"/>
            <a:ext cx="8778239" cy="859536"/>
          </a:xfrm>
          <a:prstGeom prst="rect">
            <a:avLst/>
          </a:prstGeom>
        </p:spPr>
        <p:txBody>
          <a:bodyPr anchor="b">
            <a:normAutofit/>
          </a:bodyPr>
          <a:lstStyle>
            <a:lvl1pPr>
              <a:lnSpc>
                <a:spcPct val="120000"/>
              </a:lnSpc>
              <a:defRPr sz="28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1124712" y="2286000"/>
            <a:ext cx="8778240" cy="3858768"/>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7" name="Footer Placeholder 6">
            <a:extLst>
              <a:ext uri="{FF2B5EF4-FFF2-40B4-BE49-F238E27FC236}">
                <a16:creationId xmlns:a16="http://schemas.microsoft.com/office/drawing/2014/main" id="{D61483D3-774D-9D68-68CB-5A937232274F}"/>
              </a:ext>
            </a:extLst>
          </p:cNvPr>
          <p:cNvSpPr>
            <a:spLocks noGrp="1"/>
          </p:cNvSpPr>
          <p:nvPr>
            <p:ph type="ftr" sz="quarter" idx="15"/>
          </p:nvPr>
        </p:nvSpPr>
        <p:spPr>
          <a:xfrm rot="5400000">
            <a:off x="10469880" y="1609344"/>
            <a:ext cx="2670048" cy="365760"/>
          </a:xfrm>
          <a:prstGeom prst="rect">
            <a:avLst/>
          </a:prstGeom>
        </p:spPr>
        <p:txBody>
          <a:bodyPr/>
          <a:lstStyle/>
          <a:p>
            <a:pPr algn="r"/>
            <a:r>
              <a:rPr lang="en-US"/>
              <a:t>Sample Footer Text</a:t>
            </a:r>
          </a:p>
        </p:txBody>
      </p:sp>
      <p:sp>
        <p:nvSpPr>
          <p:cNvPr id="9" name="Slide Number Placeholder 8">
            <a:extLst>
              <a:ext uri="{FF2B5EF4-FFF2-40B4-BE49-F238E27FC236}">
                <a16:creationId xmlns:a16="http://schemas.microsoft.com/office/drawing/2014/main" id="{C1048750-D97F-4F3E-349E-380EE5D3BD60}"/>
              </a:ext>
            </a:extLst>
          </p:cNvPr>
          <p:cNvSpPr>
            <a:spLocks noGrp="1"/>
          </p:cNvSpPr>
          <p:nvPr>
            <p:ph type="sldNum" sz="quarter" idx="16"/>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1AB169CA-5488-CD07-6516-947BBA28AB35}"/>
              </a:ext>
            </a:extLst>
          </p:cNvPr>
          <p:cNvSpPr>
            <a:spLocks noGrp="1"/>
          </p:cNvSpPr>
          <p:nvPr>
            <p:ph type="dt" sz="half" idx="14"/>
          </p:nvPr>
        </p:nvSpPr>
        <p:spPr>
          <a:xfrm rot="5400000">
            <a:off x="10469880" y="4892040"/>
            <a:ext cx="2670048" cy="365760"/>
          </a:xfrm>
          <a:prstGeom prst="rect">
            <a:avLst/>
          </a:prstGeom>
        </p:spPr>
        <p:txBody>
          <a:bodyPr/>
          <a:lstStyle/>
          <a:p>
            <a:fld id="{D222765E-6FC3-4FF4-B19E-ED5BAA536ADF}" type="datetime4">
              <a:rPr lang="en-US" smtClean="0"/>
              <a:t>December 5, 2025</a:t>
            </a:fld>
            <a:endParaRPr lang="en-US"/>
          </a:p>
        </p:txBody>
      </p:sp>
    </p:spTree>
    <p:extLst>
      <p:ext uri="{BB962C8B-B14F-4D97-AF65-F5344CB8AC3E}">
        <p14:creationId xmlns:p14="http://schemas.microsoft.com/office/powerpoint/2010/main" val="2534304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8">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4E3C4E9-3EF9-F1D7-9682-F8F8A212835E}"/>
              </a:ext>
              <a:ext uri="{C183D7F6-B498-43B3-948B-1728B52AA6E4}">
                <adec:decorative xmlns:adec="http://schemas.microsoft.com/office/drawing/2017/decorative" val="1"/>
              </a:ext>
            </a:extLst>
          </p:cNvPr>
          <p:cNvSpPr/>
          <p:nvPr/>
        </p:nvSpPr>
        <p:spPr>
          <a:xfrm>
            <a:off x="0" y="0"/>
            <a:ext cx="4050792"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81000" y="758952"/>
            <a:ext cx="3276600" cy="4389120"/>
          </a:xfrm>
          <a:prstGeom prst="rect">
            <a:avLst/>
          </a:prstGeom>
        </p:spPr>
        <p:txBody>
          <a:bodyPr vert="horz" lIns="91440" tIns="45720" rIns="91440" bIns="45720" rtlCol="0" anchor="t">
            <a:normAutofit/>
          </a:bodyPr>
          <a:lstStyle>
            <a:lvl1pPr>
              <a:defRPr lang="en-US" sz="2600" dirty="0">
                <a:solidFill>
                  <a:schemeClr val="bg1"/>
                </a:solidFill>
              </a:defRPr>
            </a:lvl1pPr>
          </a:lstStyle>
          <a:p>
            <a:pPr lvl="0"/>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782312" y="758952"/>
            <a:ext cx="6419088" cy="5330952"/>
          </a:xfrm>
          <a:prstGeom prst="rect">
            <a:avLst/>
          </a:prstGeo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14" name="Footer Placeholder 13">
            <a:extLst>
              <a:ext uri="{FF2B5EF4-FFF2-40B4-BE49-F238E27FC236}">
                <a16:creationId xmlns:a16="http://schemas.microsoft.com/office/drawing/2014/main" id="{6B6EFBAA-5DC1-29BB-5E7C-D3161CE848C9}"/>
              </a:ext>
            </a:extLst>
          </p:cNvPr>
          <p:cNvSpPr>
            <a:spLocks noGrp="1"/>
          </p:cNvSpPr>
          <p:nvPr>
            <p:ph type="ftr" sz="quarter" idx="15"/>
          </p:nvPr>
        </p:nvSpPr>
        <p:spPr>
          <a:xfrm rot="5400000">
            <a:off x="10469880" y="1609344"/>
            <a:ext cx="2670048" cy="365760"/>
          </a:xfrm>
          <a:prstGeom prst="rect">
            <a:avLst/>
          </a:prstGeom>
        </p:spPr>
        <p:txBody>
          <a:bodyPr/>
          <a:lstStyle/>
          <a:p>
            <a:pPr algn="r"/>
            <a:r>
              <a:rPr lang="en-US"/>
              <a:t>Sample Footer Text</a:t>
            </a:r>
          </a:p>
        </p:txBody>
      </p:sp>
      <p:sp>
        <p:nvSpPr>
          <p:cNvPr id="15" name="Slide Number Placeholder 14">
            <a:extLst>
              <a:ext uri="{FF2B5EF4-FFF2-40B4-BE49-F238E27FC236}">
                <a16:creationId xmlns:a16="http://schemas.microsoft.com/office/drawing/2014/main" id="{2AB4F126-3659-1B8C-0217-AAEB427F481F}"/>
              </a:ext>
            </a:extLst>
          </p:cNvPr>
          <p:cNvSpPr>
            <a:spLocks noGrp="1"/>
          </p:cNvSpPr>
          <p:nvPr>
            <p:ph type="sldNum" sz="quarter" idx="16"/>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13" name="Date Placeholder 12">
            <a:extLst>
              <a:ext uri="{FF2B5EF4-FFF2-40B4-BE49-F238E27FC236}">
                <a16:creationId xmlns:a16="http://schemas.microsoft.com/office/drawing/2014/main" id="{C5560928-8A30-5E32-D337-B8F5011C0680}"/>
              </a:ext>
            </a:extLst>
          </p:cNvPr>
          <p:cNvSpPr>
            <a:spLocks noGrp="1"/>
          </p:cNvSpPr>
          <p:nvPr>
            <p:ph type="dt" sz="half" idx="14"/>
          </p:nvPr>
        </p:nvSpPr>
        <p:spPr>
          <a:xfrm rot="5400000">
            <a:off x="10469880" y="4892040"/>
            <a:ext cx="2670048" cy="365760"/>
          </a:xfrm>
          <a:prstGeom prst="rect">
            <a:avLst/>
          </a:prstGeom>
        </p:spPr>
        <p:txBody>
          <a:bodyPr/>
          <a:lstStyle/>
          <a:p>
            <a:fld id="{70A5E8A2-BE8C-4F0C-A297-8E3F932349F2}" type="datetime4">
              <a:rPr lang="en-US" smtClean="0"/>
              <a:t>December 5, 2025</a:t>
            </a:fld>
            <a:endParaRPr lang="en-US"/>
          </a:p>
        </p:txBody>
      </p:sp>
    </p:spTree>
    <p:extLst>
      <p:ext uri="{BB962C8B-B14F-4D97-AF65-F5344CB8AC3E}">
        <p14:creationId xmlns:p14="http://schemas.microsoft.com/office/powerpoint/2010/main" val="519174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548640"/>
            <a:ext cx="3026664" cy="4114800"/>
          </a:xfrm>
          <a:prstGeom prst="rect">
            <a:avLst/>
          </a:prstGeom>
        </p:spPr>
        <p:txBody>
          <a:bodyPr anchor="t">
            <a:normAutofit/>
          </a:bodyPr>
          <a:lstStyle>
            <a:lvl1pPr>
              <a:lnSpc>
                <a:spcPct val="120000"/>
              </a:lnSpc>
              <a:defRPr sz="2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187952" y="548640"/>
            <a:ext cx="7159752" cy="5952744"/>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7" name="Footer Placeholder 6">
            <a:extLst>
              <a:ext uri="{FF2B5EF4-FFF2-40B4-BE49-F238E27FC236}">
                <a16:creationId xmlns:a16="http://schemas.microsoft.com/office/drawing/2014/main" id="{D61483D3-774D-9D68-68CB-5A937232274F}"/>
              </a:ext>
            </a:extLst>
          </p:cNvPr>
          <p:cNvSpPr>
            <a:spLocks noGrp="1"/>
          </p:cNvSpPr>
          <p:nvPr>
            <p:ph type="ftr" sz="quarter" idx="15"/>
          </p:nvPr>
        </p:nvSpPr>
        <p:spPr>
          <a:xfrm rot="5400000">
            <a:off x="10469880" y="1609344"/>
            <a:ext cx="2670048" cy="365760"/>
          </a:xfrm>
          <a:prstGeom prst="rect">
            <a:avLst/>
          </a:prstGeom>
        </p:spPr>
        <p:txBody>
          <a:bodyPr/>
          <a:lstStyle/>
          <a:p>
            <a:pPr algn="r"/>
            <a:r>
              <a:rPr lang="en-US"/>
              <a:t>Sample Footer Text</a:t>
            </a:r>
          </a:p>
        </p:txBody>
      </p:sp>
      <p:sp>
        <p:nvSpPr>
          <p:cNvPr id="9" name="Slide Number Placeholder 8">
            <a:extLst>
              <a:ext uri="{FF2B5EF4-FFF2-40B4-BE49-F238E27FC236}">
                <a16:creationId xmlns:a16="http://schemas.microsoft.com/office/drawing/2014/main" id="{C1048750-D97F-4F3E-349E-380EE5D3BD60}"/>
              </a:ext>
            </a:extLst>
          </p:cNvPr>
          <p:cNvSpPr>
            <a:spLocks noGrp="1"/>
          </p:cNvSpPr>
          <p:nvPr>
            <p:ph type="sldNum" sz="quarter" idx="16"/>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1AB169CA-5488-CD07-6516-947BBA28AB35}"/>
              </a:ext>
            </a:extLst>
          </p:cNvPr>
          <p:cNvSpPr>
            <a:spLocks noGrp="1"/>
          </p:cNvSpPr>
          <p:nvPr>
            <p:ph type="dt" sz="half" idx="14"/>
          </p:nvPr>
        </p:nvSpPr>
        <p:spPr>
          <a:xfrm rot="5400000">
            <a:off x="10469880" y="4892040"/>
            <a:ext cx="2670048" cy="365760"/>
          </a:xfrm>
          <a:prstGeom prst="rect">
            <a:avLst/>
          </a:prstGeom>
        </p:spPr>
        <p:txBody>
          <a:bodyPr/>
          <a:lstStyle/>
          <a:p>
            <a:fld id="{68D5CF3B-4DE2-417A-9628-56DD36111FF5}" type="datetime4">
              <a:rPr lang="en-US" smtClean="0"/>
              <a:t>December 5, 2025</a:t>
            </a:fld>
            <a:endParaRPr lang="en-US"/>
          </a:p>
        </p:txBody>
      </p:sp>
    </p:spTree>
    <p:extLst>
      <p:ext uri="{BB962C8B-B14F-4D97-AF65-F5344CB8AC3E}">
        <p14:creationId xmlns:p14="http://schemas.microsoft.com/office/powerpoint/2010/main" val="26109226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04DE9B-00A7-2020-4385-0B94AAD6AC47}"/>
              </a:ext>
            </a:extLst>
          </p:cNvPr>
          <p:cNvSpPr>
            <a:spLocks noGrp="1"/>
          </p:cNvSpPr>
          <p:nvPr>
            <p:ph type="title"/>
          </p:nvPr>
        </p:nvSpPr>
        <p:spPr>
          <a:xfrm>
            <a:off x="612648" y="758952"/>
            <a:ext cx="6720840" cy="1152144"/>
          </a:xfrm>
          <a:prstGeom prst="rect">
            <a:avLst/>
          </a:prstGeom>
        </p:spPr>
        <p:txBody>
          <a:bodyPr/>
          <a:lstStyle>
            <a:lvl1pPr>
              <a:lnSpc>
                <a:spcPct val="120000"/>
              </a:lnSpc>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258568"/>
            <a:ext cx="6720840" cy="3950208"/>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4" name="Picture Placeholder 3">
            <a:extLst>
              <a:ext uri="{FF2B5EF4-FFF2-40B4-BE49-F238E27FC236}">
                <a16:creationId xmlns:a16="http://schemas.microsoft.com/office/drawing/2014/main" id="{20535D10-41EB-053D-2D2E-87120111A06A}"/>
              </a:ext>
            </a:extLst>
          </p:cNvPr>
          <p:cNvSpPr>
            <a:spLocks noGrp="1"/>
          </p:cNvSpPr>
          <p:nvPr>
            <p:ph type="pic" sz="quarter" idx="18" hasCustomPrompt="1"/>
          </p:nvPr>
        </p:nvSpPr>
        <p:spPr>
          <a:xfrm>
            <a:off x="8132064" y="758952"/>
            <a:ext cx="3300984" cy="5330952"/>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effectLst/>
              </a:defRPr>
            </a:lvl1p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effectLst/>
              </a:defRPr>
            </a:lvl1p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effectLst/>
              </a:defRPr>
            </a:lvl1pPr>
          </a:lstStyle>
          <a:p>
            <a:fld id="{C8EBBEA4-B642-4482-AAAB-F8C968090D5B}" type="datetime4">
              <a:rPr lang="en-US" smtClean="0"/>
              <a:t>December 5, 2025</a:t>
            </a:fld>
            <a:endParaRPr lang="en-US"/>
          </a:p>
        </p:txBody>
      </p:sp>
    </p:spTree>
    <p:extLst>
      <p:ext uri="{BB962C8B-B14F-4D97-AF65-F5344CB8AC3E}">
        <p14:creationId xmlns:p14="http://schemas.microsoft.com/office/powerpoint/2010/main" val="26674668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04DE9B-00A7-2020-4385-0B94AAD6AC47}"/>
              </a:ext>
            </a:extLst>
          </p:cNvPr>
          <p:cNvSpPr>
            <a:spLocks noGrp="1"/>
          </p:cNvSpPr>
          <p:nvPr>
            <p:ph type="title"/>
          </p:nvPr>
        </p:nvSpPr>
        <p:spPr>
          <a:xfrm>
            <a:off x="4782312" y="603504"/>
            <a:ext cx="6464808" cy="1307592"/>
          </a:xfrm>
          <a:prstGeom prst="rect">
            <a:avLst/>
          </a:prstGeom>
        </p:spPr>
        <p:txBody>
          <a:bodyPr/>
          <a:lstStyle>
            <a:lvl1pPr>
              <a:lnSpc>
                <a:spcPct val="120000"/>
              </a:lnSpc>
              <a:defRPr/>
            </a:lvl1pPr>
          </a:lstStyle>
          <a:p>
            <a:r>
              <a:rPr lang="en-US"/>
              <a:t>Click to edit Master title style</a:t>
            </a:r>
          </a:p>
        </p:txBody>
      </p:sp>
      <p:sp>
        <p:nvSpPr>
          <p:cNvPr id="4" name="Picture Placeholder 3">
            <a:extLst>
              <a:ext uri="{FF2B5EF4-FFF2-40B4-BE49-F238E27FC236}">
                <a16:creationId xmlns:a16="http://schemas.microsoft.com/office/drawing/2014/main" id="{20535D10-41EB-053D-2D2E-87120111A06A}"/>
              </a:ext>
            </a:extLst>
          </p:cNvPr>
          <p:cNvSpPr>
            <a:spLocks noGrp="1"/>
          </p:cNvSpPr>
          <p:nvPr>
            <p:ph type="pic" sz="quarter" idx="18" hasCustomPrompt="1"/>
          </p:nvPr>
        </p:nvSpPr>
        <p:spPr>
          <a:xfrm>
            <a:off x="0" y="0"/>
            <a:ext cx="4050792" cy="6858000"/>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782312" y="2258568"/>
            <a:ext cx="6464808" cy="3995928"/>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p>
            <a:fld id="{3BA4593D-59CB-492E-ABE2-368F7D46160C}" type="datetime4">
              <a:rPr lang="en-US" smtClean="0"/>
              <a:t>December 5, 2025</a:t>
            </a:fld>
            <a:endParaRPr lang="en-US"/>
          </a:p>
        </p:txBody>
      </p:sp>
    </p:spTree>
    <p:extLst>
      <p:ext uri="{BB962C8B-B14F-4D97-AF65-F5344CB8AC3E}">
        <p14:creationId xmlns:p14="http://schemas.microsoft.com/office/powerpoint/2010/main" val="41199864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04DE9B-00A7-2020-4385-0B94AAD6AC47}"/>
              </a:ext>
            </a:extLst>
          </p:cNvPr>
          <p:cNvSpPr>
            <a:spLocks noGrp="1"/>
          </p:cNvSpPr>
          <p:nvPr>
            <p:ph type="title"/>
          </p:nvPr>
        </p:nvSpPr>
        <p:spPr>
          <a:xfrm>
            <a:off x="612647" y="256032"/>
            <a:ext cx="6949439" cy="1124712"/>
          </a:xfrm>
          <a:prstGeom prst="rect">
            <a:avLst/>
          </a:prstGeom>
        </p:spPr>
        <p:txBody>
          <a:bodyPr/>
          <a:lstStyle>
            <a:lvl1pPr>
              <a:lnSpc>
                <a:spcPct val="120000"/>
              </a:lnSpc>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1755648"/>
            <a:ext cx="6949440" cy="43434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4" name="Picture Placeholder 3">
            <a:extLst>
              <a:ext uri="{FF2B5EF4-FFF2-40B4-BE49-F238E27FC236}">
                <a16:creationId xmlns:a16="http://schemas.microsoft.com/office/drawing/2014/main" id="{A7C02181-FA39-ABBD-5759-8846E0FE79F6}"/>
              </a:ext>
            </a:extLst>
          </p:cNvPr>
          <p:cNvSpPr>
            <a:spLocks noGrp="1"/>
          </p:cNvSpPr>
          <p:nvPr>
            <p:ph type="pic" sz="quarter" idx="18" hasCustomPrompt="1"/>
          </p:nvPr>
        </p:nvSpPr>
        <p:spPr>
          <a:xfrm>
            <a:off x="8129016" y="758952"/>
            <a:ext cx="3300984" cy="5330952"/>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p>
            <a:fld id="{A6A8C34F-BCF9-44D6-9A61-F95110E279A3}" type="datetime4">
              <a:rPr lang="en-US" smtClean="0"/>
              <a:t>December 5, 2025</a:t>
            </a:fld>
            <a:endParaRPr lang="en-US"/>
          </a:p>
        </p:txBody>
      </p:sp>
    </p:spTree>
    <p:extLst>
      <p:ext uri="{BB962C8B-B14F-4D97-AF65-F5344CB8AC3E}">
        <p14:creationId xmlns:p14="http://schemas.microsoft.com/office/powerpoint/2010/main" val="18097443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04DE9B-00A7-2020-4385-0B94AAD6AC47}"/>
              </a:ext>
            </a:extLst>
          </p:cNvPr>
          <p:cNvSpPr>
            <a:spLocks noGrp="1"/>
          </p:cNvSpPr>
          <p:nvPr>
            <p:ph type="title"/>
          </p:nvPr>
        </p:nvSpPr>
        <p:spPr>
          <a:xfrm>
            <a:off x="612648" y="674914"/>
            <a:ext cx="4544568" cy="1228925"/>
          </a:xfrm>
          <a:prstGeom prst="rect">
            <a:avLst/>
          </a:prstGeom>
        </p:spPr>
        <p:txBody>
          <a:bodyPr/>
          <a:lstStyle>
            <a:lvl1pPr>
              <a:lnSpc>
                <a:spcPct val="120000"/>
              </a:lnSpc>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258568"/>
            <a:ext cx="4544568" cy="3950208"/>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14" name="Picture Placeholder 13">
            <a:extLst>
              <a:ext uri="{FF2B5EF4-FFF2-40B4-BE49-F238E27FC236}">
                <a16:creationId xmlns:a16="http://schemas.microsoft.com/office/drawing/2014/main" id="{ADB4AEC6-2EA4-A5BD-A76D-1C38CE894EC0}"/>
              </a:ext>
            </a:extLst>
          </p:cNvPr>
          <p:cNvSpPr>
            <a:spLocks noGrp="1"/>
          </p:cNvSpPr>
          <p:nvPr>
            <p:ph type="pic" sz="quarter" idx="18" hasCustomPrompt="1"/>
          </p:nvPr>
        </p:nvSpPr>
        <p:spPr>
          <a:xfrm>
            <a:off x="5958293" y="750863"/>
            <a:ext cx="5358384" cy="5358384"/>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p>
            <a:fld id="{B0C3BB61-8B73-424D-8581-F409903383E2}" type="datetime4">
              <a:rPr lang="en-US" smtClean="0"/>
              <a:t>December 5, 2025</a:t>
            </a:fld>
            <a:endParaRPr lang="en-US"/>
          </a:p>
        </p:txBody>
      </p:sp>
    </p:spTree>
    <p:extLst>
      <p:ext uri="{BB962C8B-B14F-4D97-AF65-F5344CB8AC3E}">
        <p14:creationId xmlns:p14="http://schemas.microsoft.com/office/powerpoint/2010/main" val="19883354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04DE9B-00A7-2020-4385-0B94AAD6AC47}"/>
              </a:ext>
            </a:extLst>
          </p:cNvPr>
          <p:cNvSpPr>
            <a:spLocks noGrp="1"/>
          </p:cNvSpPr>
          <p:nvPr>
            <p:ph type="title"/>
          </p:nvPr>
        </p:nvSpPr>
        <p:spPr>
          <a:xfrm>
            <a:off x="612648" y="758952"/>
            <a:ext cx="5477256" cy="1143000"/>
          </a:xfrm>
          <a:prstGeom prst="rect">
            <a:avLst/>
          </a:prstGeom>
        </p:spPr>
        <p:txBody>
          <a:bodyPr/>
          <a:lstStyle>
            <a:lvl1pPr>
              <a:lnSpc>
                <a:spcPct val="120000"/>
              </a:lnSpc>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258568"/>
            <a:ext cx="5330952" cy="384048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14" name="Picture Placeholder 13">
            <a:extLst>
              <a:ext uri="{FF2B5EF4-FFF2-40B4-BE49-F238E27FC236}">
                <a16:creationId xmlns:a16="http://schemas.microsoft.com/office/drawing/2014/main" id="{ADB4AEC6-2EA4-A5BD-A76D-1C38CE894EC0}"/>
              </a:ext>
            </a:extLst>
          </p:cNvPr>
          <p:cNvSpPr>
            <a:spLocks noGrp="1"/>
          </p:cNvSpPr>
          <p:nvPr>
            <p:ph type="pic" sz="quarter" idx="18" hasCustomPrompt="1"/>
          </p:nvPr>
        </p:nvSpPr>
        <p:spPr>
          <a:xfrm>
            <a:off x="6638544" y="1115568"/>
            <a:ext cx="4626864" cy="4626864"/>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a:blip r:embed="rId2">
              <a:alphaModFix amt="70000"/>
            </a:blip>
            <a:stretch>
              <a:fillRect/>
            </a:stretch>
          </a:blipFill>
        </p:spPr>
        <p:txBody>
          <a:bodyPr wrap="square">
            <a:noAutofit/>
          </a:bodyPr>
          <a:lstStyle>
            <a:lvl1pPr marL="0" indent="0">
              <a:buNone/>
              <a:defRPr/>
            </a:lvl1pPr>
          </a:lstStyle>
          <a:p>
            <a:r>
              <a:rPr lang="en-US"/>
              <a:t> </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p>
            <a:fld id="{E02D6E6F-2358-4D77-93A9-B458204A23A8}" type="datetime4">
              <a:rPr lang="en-US" smtClean="0"/>
              <a:t>December 5, 2025</a:t>
            </a:fld>
            <a:endParaRPr lang="en-US"/>
          </a:p>
        </p:txBody>
      </p:sp>
    </p:spTree>
    <p:extLst>
      <p:ext uri="{BB962C8B-B14F-4D97-AF65-F5344CB8AC3E}">
        <p14:creationId xmlns:p14="http://schemas.microsoft.com/office/powerpoint/2010/main" val="7285343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04DE9B-00A7-2020-4385-0B94AAD6AC47}"/>
              </a:ext>
            </a:extLst>
          </p:cNvPr>
          <p:cNvSpPr>
            <a:spLocks noGrp="1"/>
          </p:cNvSpPr>
          <p:nvPr>
            <p:ph type="title"/>
          </p:nvPr>
        </p:nvSpPr>
        <p:spPr>
          <a:xfrm>
            <a:off x="612648" y="758952"/>
            <a:ext cx="10506456" cy="621792"/>
          </a:xfrm>
          <a:prstGeom prst="rect">
            <a:avLst/>
          </a:prstGeom>
        </p:spPr>
        <p:txBody>
          <a:bodyPr/>
          <a:lstStyle>
            <a:lvl1pPr>
              <a:lnSpc>
                <a:spcPct val="120000"/>
              </a:lnSpc>
              <a:defRPr/>
            </a:lvl1pPr>
          </a:lstStyle>
          <a:p>
            <a:r>
              <a:rPr lang="en-US"/>
              <a:t>Click to edit Master title style</a:t>
            </a:r>
          </a:p>
        </p:txBody>
      </p:sp>
      <p:sp>
        <p:nvSpPr>
          <p:cNvPr id="14" name="Picture Placeholder 13">
            <a:extLst>
              <a:ext uri="{FF2B5EF4-FFF2-40B4-BE49-F238E27FC236}">
                <a16:creationId xmlns:a16="http://schemas.microsoft.com/office/drawing/2014/main" id="{ADB4AEC6-2EA4-A5BD-A76D-1C38CE894EC0}"/>
              </a:ext>
            </a:extLst>
          </p:cNvPr>
          <p:cNvSpPr>
            <a:spLocks noGrp="1"/>
          </p:cNvSpPr>
          <p:nvPr>
            <p:ph type="pic" sz="quarter" idx="18" hasCustomPrompt="1"/>
          </p:nvPr>
        </p:nvSpPr>
        <p:spPr>
          <a:xfrm>
            <a:off x="612648" y="1837944"/>
            <a:ext cx="4261104" cy="4261104"/>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a:blip r:embed="rId2">
              <a:alphaModFix amt="70000"/>
            </a:blip>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742432" y="1755648"/>
            <a:ext cx="5376672" cy="4416552"/>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p>
            <a:fld id="{6706A190-8EBD-4794-A851-92BB5E0BDD4D}" type="datetime4">
              <a:rPr lang="en-US" smtClean="0"/>
              <a:t>December 5, 2025</a:t>
            </a:fld>
            <a:endParaRPr lang="en-US"/>
          </a:p>
        </p:txBody>
      </p:sp>
    </p:spTree>
    <p:extLst>
      <p:ext uri="{BB962C8B-B14F-4D97-AF65-F5344CB8AC3E}">
        <p14:creationId xmlns:p14="http://schemas.microsoft.com/office/powerpoint/2010/main" val="39824149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58952"/>
            <a:ext cx="4736592" cy="1143000"/>
          </a:xfrm>
          <a:prstGeom prst="rect">
            <a:avLst/>
          </a:prstGeom>
        </p:spPr>
        <p:txBody>
          <a:bodyPr vert="horz" lIns="91440" tIns="45720" rIns="91440" bIns="45720" rtlCol="0" anchor="b">
            <a:normAutofit/>
          </a:bodyPr>
          <a:lstStyle>
            <a:lvl1pPr>
              <a:defRPr lang="en-US" dirty="0"/>
            </a:lvl1pPr>
          </a:lstStyle>
          <a:p>
            <a:pPr lvl="0">
              <a:lnSpc>
                <a:spcPct val="120000"/>
              </a:lnSpc>
            </a:pPr>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258568"/>
            <a:ext cx="4754880" cy="384048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6" name="Picture Placeholder 5">
            <a:extLst>
              <a:ext uri="{FF2B5EF4-FFF2-40B4-BE49-F238E27FC236}">
                <a16:creationId xmlns:a16="http://schemas.microsoft.com/office/drawing/2014/main" id="{D7425CE9-1989-E4AC-20C4-20216538CD64}"/>
              </a:ext>
            </a:extLst>
          </p:cNvPr>
          <p:cNvSpPr>
            <a:spLocks noGrp="1"/>
          </p:cNvSpPr>
          <p:nvPr>
            <p:ph type="pic" sz="quarter" idx="18" hasCustomPrompt="1"/>
          </p:nvPr>
        </p:nvSpPr>
        <p:spPr>
          <a:xfrm>
            <a:off x="6083808" y="0"/>
            <a:ext cx="6108192" cy="6857999"/>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F84BFA0D-9A5F-4EE3-A3FD-82A86EE972AE}" type="datetime4">
              <a:rPr lang="en-US" smtClean="0"/>
              <a:t>December 5, 2025</a:t>
            </a:fld>
            <a:endParaRPr lang="en-US"/>
          </a:p>
        </p:txBody>
      </p:sp>
    </p:spTree>
    <p:extLst>
      <p:ext uri="{BB962C8B-B14F-4D97-AF65-F5344CB8AC3E}">
        <p14:creationId xmlns:p14="http://schemas.microsoft.com/office/powerpoint/2010/main" val="34823423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E0D260-A526-F079-44B3-C9B03816FFDD}"/>
              </a:ext>
            </a:extLst>
          </p:cNvPr>
          <p:cNvSpPr>
            <a:spLocks noGrp="1"/>
          </p:cNvSpPr>
          <p:nvPr>
            <p:ph type="title"/>
          </p:nvPr>
        </p:nvSpPr>
        <p:spPr>
          <a:xfrm>
            <a:off x="7569582" y="758952"/>
            <a:ext cx="3842130" cy="1143000"/>
          </a:xfrm>
          <a:prstGeom prst="rect">
            <a:avLst/>
          </a:prstGeom>
        </p:spPr>
        <p:txBody>
          <a:bodyPr/>
          <a:lstStyle/>
          <a:p>
            <a:r>
              <a:rPr lang="en-US"/>
              <a:t>Click to edit Master title style</a:t>
            </a:r>
          </a:p>
        </p:txBody>
      </p:sp>
      <p:sp>
        <p:nvSpPr>
          <p:cNvPr id="6" name="Picture Placeholder 5">
            <a:extLst>
              <a:ext uri="{FF2B5EF4-FFF2-40B4-BE49-F238E27FC236}">
                <a16:creationId xmlns:a16="http://schemas.microsoft.com/office/drawing/2014/main" id="{D7425CE9-1989-E4AC-20C4-20216538CD64}"/>
              </a:ext>
            </a:extLst>
          </p:cNvPr>
          <p:cNvSpPr>
            <a:spLocks noGrp="1"/>
          </p:cNvSpPr>
          <p:nvPr>
            <p:ph type="pic" sz="quarter" idx="18" hasCustomPrompt="1"/>
          </p:nvPr>
        </p:nvSpPr>
        <p:spPr>
          <a:xfrm>
            <a:off x="-1" y="0"/>
            <a:ext cx="6835155" cy="6857999"/>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569582" y="2258568"/>
            <a:ext cx="3700397" cy="384048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effectLst/>
              </a:defRPr>
            </a:lvl1p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effectLst/>
              </a:defRPr>
            </a:lvl1p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effectLst/>
              </a:defRPr>
            </a:lvl1pPr>
          </a:lstStyle>
          <a:p>
            <a:fld id="{4FD3D564-0365-46F9-82BC-CDD300CEFE62}" type="datetime4">
              <a:rPr lang="en-US" smtClean="0"/>
              <a:t>December 5, 2025</a:t>
            </a:fld>
            <a:endParaRPr lang="en-US"/>
          </a:p>
        </p:txBody>
      </p:sp>
    </p:spTree>
    <p:extLst>
      <p:ext uri="{BB962C8B-B14F-4D97-AF65-F5344CB8AC3E}">
        <p14:creationId xmlns:p14="http://schemas.microsoft.com/office/powerpoint/2010/main" val="34510828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58952"/>
            <a:ext cx="3704970" cy="1143000"/>
          </a:xfrm>
          <a:prstGeom prst="rect">
            <a:avLst/>
          </a:prstGeom>
        </p:spPr>
        <p:txBody>
          <a:bodyPr vert="horz" lIns="91440" tIns="45720" rIns="91440" bIns="45720" rtlCol="0" anchor="b">
            <a:normAutofit/>
          </a:bodyPr>
          <a:lstStyle>
            <a:lvl1pPr>
              <a:defRPr lang="en-US" dirty="0"/>
            </a:lvl1pPr>
          </a:lstStyle>
          <a:p>
            <a:pPr lvl="0">
              <a:lnSpc>
                <a:spcPct val="120000"/>
              </a:lnSpc>
            </a:pPr>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9" y="2258568"/>
            <a:ext cx="3704970" cy="384048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6" name="Picture Placeholder 5">
            <a:extLst>
              <a:ext uri="{FF2B5EF4-FFF2-40B4-BE49-F238E27FC236}">
                <a16:creationId xmlns:a16="http://schemas.microsoft.com/office/drawing/2014/main" id="{D7425CE9-1989-E4AC-20C4-20216538CD64}"/>
              </a:ext>
            </a:extLst>
          </p:cNvPr>
          <p:cNvSpPr>
            <a:spLocks noGrp="1"/>
          </p:cNvSpPr>
          <p:nvPr>
            <p:ph type="pic" sz="quarter" idx="18" hasCustomPrompt="1"/>
          </p:nvPr>
        </p:nvSpPr>
        <p:spPr>
          <a:xfrm>
            <a:off x="5069897" y="758952"/>
            <a:ext cx="6360104" cy="5330952"/>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effectLst/>
              </a:defRPr>
            </a:lvl1p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effectLst/>
              </a:defRPr>
            </a:lvl1p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effectLst/>
              </a:defRPr>
            </a:lvl1pPr>
          </a:lstStyle>
          <a:p>
            <a:fld id="{C7397E9B-E8AE-4203-8459-BAC5DBFA1928}" type="datetime4">
              <a:rPr lang="en-US" smtClean="0"/>
              <a:t>December 5, 2025</a:t>
            </a:fld>
            <a:endParaRPr lang="en-US"/>
          </a:p>
        </p:txBody>
      </p:sp>
    </p:spTree>
    <p:extLst>
      <p:ext uri="{BB962C8B-B14F-4D97-AF65-F5344CB8AC3E}">
        <p14:creationId xmlns:p14="http://schemas.microsoft.com/office/powerpoint/2010/main" val="40077673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73619" y="1078992"/>
            <a:ext cx="2898648" cy="1947672"/>
          </a:xfrm>
          <a:prstGeom prst="rect">
            <a:avLst/>
          </a:prstGeom>
        </p:spPr>
        <p:txBody>
          <a:bodyPr vert="horz" lIns="91440" tIns="45720" rIns="91440" bIns="45720" rtlCol="0" anchor="b">
            <a:normAutofit/>
          </a:bodyPr>
          <a:lstStyle>
            <a:lvl1pPr>
              <a:defRPr lang="en-US" sz="2600" dirty="0"/>
            </a:lvl1pPr>
          </a:lstStyle>
          <a:p>
            <a:pPr lvl="0">
              <a:lnSpc>
                <a:spcPct val="120000"/>
              </a:lnSpc>
            </a:pPr>
            <a:r>
              <a:rPr lang="en-US"/>
              <a:t>Click to edit Master title style</a:t>
            </a:r>
          </a:p>
        </p:txBody>
      </p:sp>
      <p:sp>
        <p:nvSpPr>
          <p:cNvPr id="12" name="Picture Placeholder 11">
            <a:extLst>
              <a:ext uri="{FF2B5EF4-FFF2-40B4-BE49-F238E27FC236}">
                <a16:creationId xmlns:a16="http://schemas.microsoft.com/office/drawing/2014/main" id="{91A58A98-8307-74B9-8466-17F65EA798AC}"/>
              </a:ext>
            </a:extLst>
          </p:cNvPr>
          <p:cNvSpPr>
            <a:spLocks noGrp="1"/>
          </p:cNvSpPr>
          <p:nvPr>
            <p:ph type="pic" sz="quarter" idx="18" hasCustomPrompt="1"/>
          </p:nvPr>
        </p:nvSpPr>
        <p:spPr>
          <a:xfrm>
            <a:off x="0" y="0"/>
            <a:ext cx="7810394" cy="6858000"/>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73619" y="3099816"/>
            <a:ext cx="2898648" cy="2953512"/>
          </a:xfrm>
          <a:prstGeom prst="rect">
            <a:avLst/>
          </a:prstGeom>
        </p:spPr>
        <p:txBody>
          <a:bodyPr vert="horz" lIns="91440" tIns="45720" rIns="91440" bIns="45720" rtlCol="0">
            <a:normAutofit/>
          </a:bodyPr>
          <a:lstStyle>
            <a:lvl1pPr marL="0" indent="0">
              <a:buNone/>
              <a:defRPr lang="en-US" sz="16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9488F9E5-3D9D-C4E8-DF44-34F555905C9C}"/>
              </a:ext>
            </a:extLst>
          </p:cNvPr>
          <p:cNvSpPr>
            <a:spLocks noGrp="1"/>
          </p:cNvSpPr>
          <p:nvPr>
            <p:ph type="ftr" sz="quarter" idx="16"/>
          </p:nvPr>
        </p:nvSpPr>
        <p:spPr>
          <a:xfrm rot="5400000">
            <a:off x="10469880" y="1609344"/>
            <a:ext cx="2670048" cy="365760"/>
          </a:xfrm>
          <a:prstGeom prst="rect">
            <a:avLst/>
          </a:prstGeom>
        </p:spPr>
        <p:txBody>
          <a:bodyPr/>
          <a:lstStyle/>
          <a:p>
            <a:pPr algn="r"/>
            <a:r>
              <a:rPr lang="en-US"/>
              <a:t>Sample Footer Text</a:t>
            </a:r>
          </a:p>
        </p:txBody>
      </p:sp>
      <p:sp>
        <p:nvSpPr>
          <p:cNvPr id="10" name="Slide Number Placeholder 9">
            <a:extLst>
              <a:ext uri="{FF2B5EF4-FFF2-40B4-BE49-F238E27FC236}">
                <a16:creationId xmlns:a16="http://schemas.microsoft.com/office/drawing/2014/main" id="{37F38DE2-1429-FE2C-93AA-9AB9D9950E29}"/>
              </a:ext>
            </a:extLst>
          </p:cNvPr>
          <p:cNvSpPr>
            <a:spLocks noGrp="1"/>
          </p:cNvSpPr>
          <p:nvPr>
            <p:ph type="sldNum" sz="quarter" idx="17"/>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78FAB3D1-987F-D6AE-2703-22238530CE39}"/>
              </a:ext>
            </a:extLst>
          </p:cNvPr>
          <p:cNvSpPr>
            <a:spLocks noGrp="1"/>
          </p:cNvSpPr>
          <p:nvPr>
            <p:ph type="dt" sz="half" idx="15"/>
          </p:nvPr>
        </p:nvSpPr>
        <p:spPr>
          <a:xfrm rot="5400000">
            <a:off x="10469880" y="4892040"/>
            <a:ext cx="2670048" cy="365760"/>
          </a:xfrm>
          <a:prstGeom prst="rect">
            <a:avLst/>
          </a:prstGeom>
        </p:spPr>
        <p:txBody>
          <a:bodyPr/>
          <a:lstStyle/>
          <a:p>
            <a:fld id="{32CF74C9-AA5A-4DD7-9934-B71855E316A9}" type="datetime4">
              <a:rPr lang="en-US" smtClean="0"/>
              <a:t>December 5, 2025</a:t>
            </a:fld>
            <a:endParaRPr lang="en-US"/>
          </a:p>
        </p:txBody>
      </p:sp>
    </p:spTree>
    <p:extLst>
      <p:ext uri="{BB962C8B-B14F-4D97-AF65-F5344CB8AC3E}">
        <p14:creationId xmlns:p14="http://schemas.microsoft.com/office/powerpoint/2010/main" val="27664342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910328"/>
            <a:ext cx="3621024" cy="1386300"/>
          </a:xfrm>
          <a:prstGeom prst="rect">
            <a:avLst/>
          </a:prstGeom>
        </p:spPr>
        <p:txBody>
          <a:bodyPr vert="horz" lIns="91440" tIns="45720" rIns="91440" bIns="45720" rtlCol="0" anchor="t">
            <a:normAutofit/>
          </a:bodyPr>
          <a:lstStyle>
            <a:lvl1pPr>
              <a:defRPr lang="en-US" sz="2400" dirty="0"/>
            </a:lvl1pPr>
          </a:lstStyle>
          <a:p>
            <a:pPr lvl="0">
              <a:lnSpc>
                <a:spcPct val="120000"/>
              </a:lnSpc>
            </a:pPr>
            <a:r>
              <a:rPr lang="en-US"/>
              <a:t>Click to edit Master title style</a:t>
            </a:r>
          </a:p>
        </p:txBody>
      </p:sp>
      <p:sp>
        <p:nvSpPr>
          <p:cNvPr id="11" name="Picture Placeholder 10">
            <a:extLst>
              <a:ext uri="{FF2B5EF4-FFF2-40B4-BE49-F238E27FC236}">
                <a16:creationId xmlns:a16="http://schemas.microsoft.com/office/drawing/2014/main" id="{39DAB963-58B8-E061-879B-826ED90F4AD9}"/>
              </a:ext>
            </a:extLst>
          </p:cNvPr>
          <p:cNvSpPr>
            <a:spLocks noGrp="1"/>
          </p:cNvSpPr>
          <p:nvPr>
            <p:ph type="pic" sz="quarter" idx="19" hasCustomPrompt="1"/>
          </p:nvPr>
        </p:nvSpPr>
        <p:spPr>
          <a:xfrm>
            <a:off x="740664" y="0"/>
            <a:ext cx="10680192" cy="4562856"/>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956048" y="4910328"/>
            <a:ext cx="6473952" cy="1499616"/>
          </a:xfrm>
          <a:prstGeom prst="rect">
            <a:avLst/>
          </a:prstGeom>
        </p:spPr>
        <p:txBody>
          <a:bodyPr vert="horz" lIns="91440" tIns="45720" rIns="91440" bIns="45720" rtlCol="0">
            <a:normAutofit/>
          </a:bodyPr>
          <a:lstStyle>
            <a:lvl1pPr marL="0" indent="0">
              <a:buNone/>
              <a:defRPr lang="en-US" sz="16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4" name="Footer Placeholder 3">
            <a:extLst>
              <a:ext uri="{FF2B5EF4-FFF2-40B4-BE49-F238E27FC236}">
                <a16:creationId xmlns:a16="http://schemas.microsoft.com/office/drawing/2014/main" id="{3490BDC3-84FA-EB76-95E5-B0B30F2D695B}"/>
              </a:ext>
            </a:extLst>
          </p:cNvPr>
          <p:cNvSpPr>
            <a:spLocks noGrp="1"/>
          </p:cNvSpPr>
          <p:nvPr>
            <p:ph type="ftr" sz="quarter" idx="17"/>
          </p:nvPr>
        </p:nvSpPr>
        <p:spPr>
          <a:xfrm rot="5400000">
            <a:off x="10469880" y="1609344"/>
            <a:ext cx="2670048" cy="365760"/>
          </a:xfrm>
          <a:prstGeom prst="rect">
            <a:avLst/>
          </a:prstGeom>
        </p:spPr>
        <p:txBody>
          <a:bodyPr/>
          <a:lstStyle/>
          <a:p>
            <a:pPr algn="r"/>
            <a:r>
              <a:rPr lang="en-US"/>
              <a:t>Sample Footer Text</a:t>
            </a:r>
          </a:p>
        </p:txBody>
      </p:sp>
      <p:sp>
        <p:nvSpPr>
          <p:cNvPr id="9" name="Slide Number Placeholder 8">
            <a:extLst>
              <a:ext uri="{FF2B5EF4-FFF2-40B4-BE49-F238E27FC236}">
                <a16:creationId xmlns:a16="http://schemas.microsoft.com/office/drawing/2014/main" id="{E5928215-E177-7864-608E-E316FDF22E31}"/>
              </a:ext>
            </a:extLst>
          </p:cNvPr>
          <p:cNvSpPr>
            <a:spLocks noGrp="1"/>
          </p:cNvSpPr>
          <p:nvPr>
            <p:ph type="sldNum" sz="quarter" idx="18"/>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5A3E53CA-A1D0-15C5-B9BF-4F653C8DE88C}"/>
              </a:ext>
            </a:extLst>
          </p:cNvPr>
          <p:cNvSpPr>
            <a:spLocks noGrp="1"/>
          </p:cNvSpPr>
          <p:nvPr>
            <p:ph type="dt" sz="half" idx="16"/>
          </p:nvPr>
        </p:nvSpPr>
        <p:spPr>
          <a:xfrm rot="5400000">
            <a:off x="10469880" y="4892040"/>
            <a:ext cx="2670048" cy="365760"/>
          </a:xfrm>
          <a:prstGeom prst="rect">
            <a:avLst/>
          </a:prstGeom>
        </p:spPr>
        <p:txBody>
          <a:bodyPr/>
          <a:lstStyle/>
          <a:p>
            <a:fld id="{222A1667-4A0F-48F9-BBF1-D3EC6E1022BA}" type="datetime4">
              <a:rPr lang="en-US" smtClean="0"/>
              <a:t>December 5, 2025</a:t>
            </a:fld>
            <a:endParaRPr lang="en-US"/>
          </a:p>
        </p:txBody>
      </p:sp>
    </p:spTree>
    <p:extLst>
      <p:ext uri="{BB962C8B-B14F-4D97-AF65-F5344CB8AC3E}">
        <p14:creationId xmlns:p14="http://schemas.microsoft.com/office/powerpoint/2010/main" val="9770513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04DE9B-00A7-2020-4385-0B94AAD6AC47}"/>
              </a:ext>
            </a:extLst>
          </p:cNvPr>
          <p:cNvSpPr>
            <a:spLocks noGrp="1"/>
          </p:cNvSpPr>
          <p:nvPr>
            <p:ph type="title"/>
          </p:nvPr>
        </p:nvSpPr>
        <p:spPr>
          <a:xfrm>
            <a:off x="612648" y="457200"/>
            <a:ext cx="10735056" cy="923544"/>
          </a:xfrm>
          <a:prstGeom prst="rect">
            <a:avLst/>
          </a:prstGeom>
        </p:spPr>
        <p:txBody>
          <a:bodyPr/>
          <a:lstStyle>
            <a:lvl1pPr>
              <a:lnSpc>
                <a:spcPct val="120000"/>
              </a:lnSpc>
              <a:defRPr/>
            </a:lvl1pPr>
          </a:lstStyle>
          <a:p>
            <a:r>
              <a:rPr lang="en-US"/>
              <a:t>Click to edit Master title style</a:t>
            </a:r>
          </a:p>
        </p:txBody>
      </p:sp>
      <p:sp>
        <p:nvSpPr>
          <p:cNvPr id="4" name="Picture Placeholder 3">
            <a:extLst>
              <a:ext uri="{FF2B5EF4-FFF2-40B4-BE49-F238E27FC236}">
                <a16:creationId xmlns:a16="http://schemas.microsoft.com/office/drawing/2014/main" id="{A7C02181-FA39-ABBD-5759-8846E0FE79F6}"/>
              </a:ext>
            </a:extLst>
          </p:cNvPr>
          <p:cNvSpPr>
            <a:spLocks noGrp="1"/>
          </p:cNvSpPr>
          <p:nvPr>
            <p:ph type="pic" sz="quarter" idx="18" hasCustomPrompt="1"/>
          </p:nvPr>
        </p:nvSpPr>
        <p:spPr>
          <a:xfrm>
            <a:off x="612648" y="1892808"/>
            <a:ext cx="3054096" cy="4206240"/>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187952" y="1755648"/>
            <a:ext cx="7159752" cy="43434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p>
            <a:fld id="{DF247505-D930-4024-8CFE-611E51146D16}" type="datetime4">
              <a:rPr lang="en-US" smtClean="0"/>
              <a:t>December 5, 2025</a:t>
            </a:fld>
            <a:endParaRPr lang="en-US"/>
          </a:p>
        </p:txBody>
      </p:sp>
    </p:spTree>
    <p:extLst>
      <p:ext uri="{BB962C8B-B14F-4D97-AF65-F5344CB8AC3E}">
        <p14:creationId xmlns:p14="http://schemas.microsoft.com/office/powerpoint/2010/main" val="38212284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26CE5D-5E71-34E9-21B5-8EEB677BAF70}"/>
              </a:ext>
              <a:ext uri="{C183D7F6-B498-43B3-948B-1728B52AA6E4}">
                <adec:decorative xmlns:adec="http://schemas.microsoft.com/office/drawing/2017/decorative" val="1"/>
              </a:ext>
            </a:extLst>
          </p:cNvPr>
          <p:cNvSpPr/>
          <p:nvPr/>
        </p:nvSpPr>
        <p:spPr>
          <a:xfrm>
            <a:off x="0" y="0"/>
            <a:ext cx="4050792"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3995928"/>
            <a:ext cx="3127248" cy="2093976"/>
          </a:xfrm>
          <a:prstGeom prst="rect">
            <a:avLst/>
          </a:prstGeom>
        </p:spPr>
        <p:txBody>
          <a:bodyPr vert="horz" lIns="91440" tIns="45720" rIns="91440" bIns="45720" rtlCol="0" anchor="ctr">
            <a:normAutofit/>
          </a:bodyPr>
          <a:lstStyle>
            <a:lvl1pPr algn="ctr">
              <a:defRPr lang="en-US" sz="2600" dirty="0">
                <a:solidFill>
                  <a:schemeClr val="bg1"/>
                </a:solidFill>
              </a:defRPr>
            </a:lvl1pPr>
          </a:lstStyle>
          <a:p>
            <a:pPr lvl="0">
              <a:lnSpc>
                <a:spcPct val="120000"/>
              </a:lnSpc>
            </a:pPr>
            <a:r>
              <a:rPr lang="en-US"/>
              <a:t>Click to edit Master title style</a:t>
            </a:r>
          </a:p>
        </p:txBody>
      </p:sp>
      <p:sp>
        <p:nvSpPr>
          <p:cNvPr id="14" name="Picture Placeholder 13">
            <a:extLst>
              <a:ext uri="{FF2B5EF4-FFF2-40B4-BE49-F238E27FC236}">
                <a16:creationId xmlns:a16="http://schemas.microsoft.com/office/drawing/2014/main" id="{ADB4AEC6-2EA4-A5BD-A76D-1C38CE894EC0}"/>
              </a:ext>
            </a:extLst>
          </p:cNvPr>
          <p:cNvSpPr>
            <a:spLocks noGrp="1"/>
          </p:cNvSpPr>
          <p:nvPr>
            <p:ph type="pic" sz="quarter" idx="18" hasCustomPrompt="1"/>
          </p:nvPr>
        </p:nvSpPr>
        <p:spPr>
          <a:xfrm>
            <a:off x="649224" y="813816"/>
            <a:ext cx="2752344" cy="2752344"/>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782312" y="758952"/>
            <a:ext cx="6382512" cy="5330952"/>
          </a:xfrm>
          <a:prstGeom prst="rect">
            <a:avLst/>
          </a:prstGeo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defRPr>
            </a:lvl1p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defRPr>
            </a:lvl1p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defRPr>
            </a:lvl1pPr>
          </a:lstStyle>
          <a:p>
            <a:fld id="{B5DAC964-5ED5-4E3D-98A1-C42D2BF958CA}" type="datetime4">
              <a:rPr lang="en-US" smtClean="0"/>
              <a:t>December 5, 2025</a:t>
            </a:fld>
            <a:endParaRPr lang="en-US"/>
          </a:p>
        </p:txBody>
      </p:sp>
    </p:spTree>
    <p:extLst>
      <p:ext uri="{BB962C8B-B14F-4D97-AF65-F5344CB8AC3E}">
        <p14:creationId xmlns:p14="http://schemas.microsoft.com/office/powerpoint/2010/main" val="37055828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819477"/>
            <a:ext cx="4617720" cy="1197864"/>
          </a:xfrm>
          <a:prstGeom prst="rect">
            <a:avLst/>
          </a:prstGeom>
        </p:spPr>
        <p:txBody>
          <a:bodyPr vert="horz" lIns="91440" tIns="45720" rIns="91440" bIns="45720" rtlCol="0" anchor="t">
            <a:normAutofit/>
          </a:bodyPr>
          <a:lstStyle>
            <a:lvl1pPr>
              <a:defRPr lang="en-US"/>
            </a:lvl1pPr>
          </a:lstStyle>
          <a:p>
            <a:pPr lvl="0"/>
            <a:r>
              <a:rPr lang="en-US"/>
              <a:t>Click to edit Master title style</a:t>
            </a:r>
          </a:p>
        </p:txBody>
      </p:sp>
      <p:sp>
        <p:nvSpPr>
          <p:cNvPr id="14" name="Picture Placeholder 13">
            <a:extLst>
              <a:ext uri="{FF2B5EF4-FFF2-40B4-BE49-F238E27FC236}">
                <a16:creationId xmlns:a16="http://schemas.microsoft.com/office/drawing/2014/main" id="{ADB4AEC6-2EA4-A5BD-A76D-1C38CE894EC0}"/>
              </a:ext>
            </a:extLst>
          </p:cNvPr>
          <p:cNvSpPr>
            <a:spLocks noGrp="1"/>
          </p:cNvSpPr>
          <p:nvPr>
            <p:ph type="pic" sz="quarter" idx="18" hasCustomPrompt="1"/>
          </p:nvPr>
        </p:nvSpPr>
        <p:spPr>
          <a:xfrm>
            <a:off x="950976" y="2148840"/>
            <a:ext cx="3877056" cy="3877056"/>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a:blip r:embed="rId2">
              <a:alphaModFix amt="70000"/>
            </a:blip>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843016" y="950976"/>
            <a:ext cx="5586984" cy="5330952"/>
          </a:xfrm>
          <a:prstGeom prst="rect">
            <a:avLst/>
          </a:prstGeo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defRPr>
            </a:lvl1p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defRPr>
            </a:lvl1pPr>
          </a:lstStyle>
          <a:p>
            <a:pPr algn="ctr"/>
            <a:fld id="{CC057153-B650-4DEB-B370-79DDCFDCE934}" type="slidenum">
              <a:rPr lang="en-US" smtClean="0"/>
              <a:pPr algn="ctr"/>
              <a:t>‹Nº›</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defRPr>
            </a:lvl1pPr>
          </a:lstStyle>
          <a:p>
            <a:fld id="{9EC1A304-701C-41E4-B1CD-607E1F9CDC82}" type="datetime4">
              <a:rPr lang="en-US" smtClean="0"/>
              <a:t>December 5, 2025</a:t>
            </a:fld>
            <a:endParaRPr lang="en-US"/>
          </a:p>
        </p:txBody>
      </p:sp>
    </p:spTree>
    <p:extLst>
      <p:ext uri="{BB962C8B-B14F-4D97-AF65-F5344CB8AC3E}">
        <p14:creationId xmlns:p14="http://schemas.microsoft.com/office/powerpoint/2010/main" val="16150291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1792" y="832104"/>
            <a:ext cx="3026664" cy="1975104"/>
          </a:xfrm>
          <a:prstGeom prst="rect">
            <a:avLst/>
          </a:prstGeom>
        </p:spPr>
        <p:txBody>
          <a:bodyPr vert="horz" lIns="91440" tIns="45720" rIns="91440" bIns="45720" rtlCol="0" anchor="t">
            <a:normAutofit/>
          </a:bodyPr>
          <a:lstStyle>
            <a:lvl1pPr>
              <a:defRPr lang="en-US" sz="2600"/>
            </a:lvl1pPr>
          </a:lstStyle>
          <a:p>
            <a:pPr lvl="0">
              <a:lnSpc>
                <a:spcPct val="120000"/>
              </a:lnSpc>
            </a:pPr>
            <a:r>
              <a:rPr lang="en-US"/>
              <a:t>Click to edit Master title style</a:t>
            </a:r>
          </a:p>
        </p:txBody>
      </p:sp>
      <p:sp>
        <p:nvSpPr>
          <p:cNvPr id="4" name="Picture Placeholder 3">
            <a:extLst>
              <a:ext uri="{FF2B5EF4-FFF2-40B4-BE49-F238E27FC236}">
                <a16:creationId xmlns:a16="http://schemas.microsoft.com/office/drawing/2014/main" id="{B62DDFA9-B759-66BE-7432-9BA3B78BA115}"/>
              </a:ext>
            </a:extLst>
          </p:cNvPr>
          <p:cNvSpPr>
            <a:spLocks noGrp="1"/>
          </p:cNvSpPr>
          <p:nvPr>
            <p:ph type="pic" sz="quarter" idx="15" hasCustomPrompt="1"/>
          </p:nvPr>
        </p:nvSpPr>
        <p:spPr>
          <a:xfrm>
            <a:off x="749808" y="3127248"/>
            <a:ext cx="2752344" cy="2971800"/>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187952" y="832104"/>
            <a:ext cx="7159752" cy="5266944"/>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10" name="Footer Placeholder 9">
            <a:extLst>
              <a:ext uri="{FF2B5EF4-FFF2-40B4-BE49-F238E27FC236}">
                <a16:creationId xmlns:a16="http://schemas.microsoft.com/office/drawing/2014/main" id="{1132C641-BBC6-FDF1-6E07-A4ECB6F4E075}"/>
              </a:ext>
            </a:extLst>
          </p:cNvPr>
          <p:cNvSpPr>
            <a:spLocks noGrp="1"/>
          </p:cNvSpPr>
          <p:nvPr>
            <p:ph type="ftr" sz="quarter" idx="17"/>
          </p:nvPr>
        </p:nvSpPr>
        <p:spPr/>
        <p:txBody>
          <a:bodyPr/>
          <a:lstStyle/>
          <a:p>
            <a:pPr algn="r"/>
            <a:r>
              <a:rPr lang="en-US"/>
              <a:t>Sample Footer Text</a:t>
            </a:r>
          </a:p>
        </p:txBody>
      </p:sp>
      <p:sp>
        <p:nvSpPr>
          <p:cNvPr id="11" name="Slide Number Placeholder 10">
            <a:extLst>
              <a:ext uri="{FF2B5EF4-FFF2-40B4-BE49-F238E27FC236}">
                <a16:creationId xmlns:a16="http://schemas.microsoft.com/office/drawing/2014/main" id="{A269CA60-CDC8-6DFB-019E-C9EAC0FF936A}"/>
              </a:ext>
            </a:extLst>
          </p:cNvPr>
          <p:cNvSpPr>
            <a:spLocks noGrp="1"/>
          </p:cNvSpPr>
          <p:nvPr>
            <p:ph type="sldNum" sz="quarter" idx="18"/>
          </p:nvPr>
        </p:nvSpPr>
        <p:spPr/>
        <p:txBody>
          <a:bodyPr/>
          <a:lstStyle/>
          <a:p>
            <a:pPr algn="ctr"/>
            <a:fld id="{8D252C1B-CBF0-4A4D-8F57-7FB989103249}" type="slidenum">
              <a:rPr lang="en-US" smtClean="0"/>
              <a:pPr algn="ctr"/>
              <a:t>‹Nº›</a:t>
            </a:fld>
            <a:endParaRPr lang="en-US"/>
          </a:p>
        </p:txBody>
      </p:sp>
      <p:sp>
        <p:nvSpPr>
          <p:cNvPr id="9" name="Date Placeholder 8">
            <a:extLst>
              <a:ext uri="{FF2B5EF4-FFF2-40B4-BE49-F238E27FC236}">
                <a16:creationId xmlns:a16="http://schemas.microsoft.com/office/drawing/2014/main" id="{EA71B670-6276-528F-4109-EE99F8B6D502}"/>
              </a:ext>
            </a:extLst>
          </p:cNvPr>
          <p:cNvSpPr>
            <a:spLocks noGrp="1"/>
          </p:cNvSpPr>
          <p:nvPr>
            <p:ph type="dt" sz="half" idx="16"/>
          </p:nvPr>
        </p:nvSpPr>
        <p:spPr/>
        <p:txBody>
          <a:bodyPr/>
          <a:lstStyle/>
          <a:p>
            <a:fld id="{1995FD63-C051-4851-A820-8DDBF241CA60}" type="datetime4">
              <a:rPr lang="en-US" smtClean="0"/>
              <a:t>December 5, 2025</a:t>
            </a:fld>
            <a:endParaRPr lang="en-US"/>
          </a:p>
        </p:txBody>
      </p:sp>
    </p:spTree>
    <p:extLst>
      <p:ext uri="{BB962C8B-B14F-4D97-AF65-F5344CB8AC3E}">
        <p14:creationId xmlns:p14="http://schemas.microsoft.com/office/powerpoint/2010/main" val="12327450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6F16E8A-F858-76B7-7703-ABB82298AB22}"/>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0E65EC-69D1-FAC9-D6E5-6E8A2AB82A01}"/>
              </a:ext>
            </a:extLst>
          </p:cNvPr>
          <p:cNvSpPr>
            <a:spLocks noGrp="1"/>
          </p:cNvSpPr>
          <p:nvPr>
            <p:ph type="title"/>
          </p:nvPr>
        </p:nvSpPr>
        <p:spPr>
          <a:xfrm>
            <a:off x="2331720" y="4828032"/>
            <a:ext cx="7525512" cy="1545336"/>
          </a:xfrm>
        </p:spPr>
        <p:txBody>
          <a:bodyPr anchor="t">
            <a:normAutofit/>
          </a:bodyPr>
          <a:lstStyle>
            <a:lvl1pPr marL="0" algn="ctr">
              <a:lnSpc>
                <a:spcPct val="130000"/>
              </a:lnSpc>
              <a:spcBef>
                <a:spcPts val="0"/>
              </a:spcBef>
              <a:defRPr sz="2800" b="0" cap="none" spc="0" baseline="0">
                <a:solidFill>
                  <a:schemeClr val="tx1"/>
                </a:solidFill>
                <a:latin typeface="+mn-lt"/>
              </a:defRPr>
            </a:lvl1pPr>
          </a:lstStyle>
          <a:p>
            <a:r>
              <a:rPr lang="en-US"/>
              <a:t>Click to edit Master title style</a:t>
            </a:r>
          </a:p>
        </p:txBody>
      </p:sp>
      <p:sp>
        <p:nvSpPr>
          <p:cNvPr id="8" name="Content Placeholder 7">
            <a:extLst>
              <a:ext uri="{FF2B5EF4-FFF2-40B4-BE49-F238E27FC236}">
                <a16:creationId xmlns:a16="http://schemas.microsoft.com/office/drawing/2014/main" id="{E207DB61-BE6C-9AEA-49B9-291425132BD9}"/>
              </a:ext>
            </a:extLst>
          </p:cNvPr>
          <p:cNvSpPr>
            <a:spLocks noGrp="1"/>
          </p:cNvSpPr>
          <p:nvPr>
            <p:ph sz="quarter" idx="13" hasCustomPrompt="1"/>
          </p:nvPr>
        </p:nvSpPr>
        <p:spPr>
          <a:xfrm>
            <a:off x="822960" y="548640"/>
            <a:ext cx="10543032" cy="4114800"/>
          </a:xfrm>
        </p:spPr>
        <p:txBody>
          <a:bodyPr anchor="b">
            <a:normAutofit/>
          </a:bodyPr>
          <a:lstStyle>
            <a:lvl1pPr marL="0" indent="0" algn="ctr">
              <a:lnSpc>
                <a:spcPct val="120000"/>
              </a:lnSpc>
              <a:spcBef>
                <a:spcPts val="0"/>
              </a:spcBef>
              <a:buNone/>
              <a:defRPr sz="23200" b="1" spc="500" baseline="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3" name="Footer Placeholder 2">
            <a:extLst>
              <a:ext uri="{FF2B5EF4-FFF2-40B4-BE49-F238E27FC236}">
                <a16:creationId xmlns:a16="http://schemas.microsoft.com/office/drawing/2014/main" id="{47D970E4-89C7-FDD7-2F15-A6B821976CD9}"/>
              </a:ext>
            </a:extLst>
          </p:cNvPr>
          <p:cNvSpPr>
            <a:spLocks noGrp="1"/>
          </p:cNvSpPr>
          <p:nvPr>
            <p:ph type="ftr" sz="quarter" idx="10"/>
          </p:nvPr>
        </p:nvSpPr>
        <p:spPr/>
        <p:txBody>
          <a:bodyPr/>
          <a:lstStyle>
            <a:lvl1pPr>
              <a:defRPr>
                <a:solidFill>
                  <a:schemeClr val="tx1"/>
                </a:solidFill>
              </a:defRPr>
            </a:lvl1pPr>
          </a:lstStyle>
          <a:p>
            <a:r>
              <a:rPr lang="en-US"/>
              <a:t>Sample Footer Text</a:t>
            </a:r>
          </a:p>
        </p:txBody>
      </p:sp>
      <p:sp>
        <p:nvSpPr>
          <p:cNvPr id="4" name="Slide Number Placeholder 3">
            <a:extLst>
              <a:ext uri="{FF2B5EF4-FFF2-40B4-BE49-F238E27FC236}">
                <a16:creationId xmlns:a16="http://schemas.microsoft.com/office/drawing/2014/main" id="{E7721770-26D7-706F-0EDB-A445E203E012}"/>
              </a:ext>
            </a:extLst>
          </p:cNvPr>
          <p:cNvSpPr>
            <a:spLocks noGrp="1"/>
          </p:cNvSpPr>
          <p:nvPr>
            <p:ph type="sldNum" sz="quarter" idx="11"/>
          </p:nvPr>
        </p:nvSpPr>
        <p:spPr/>
        <p:txBody>
          <a:bodyPr/>
          <a:lstStyle>
            <a:lvl1pPr>
              <a:defRPr>
                <a:solidFill>
                  <a:schemeClr val="tx1"/>
                </a:solidFill>
              </a:defRPr>
            </a:lvl1pPr>
          </a:lstStyle>
          <a:p>
            <a:fld id="{8D252C1B-CBF0-4A4D-8F57-7FB989103249}" type="slidenum">
              <a:rPr lang="en-US" smtClean="0"/>
              <a:pPr/>
              <a:t>‹Nº›</a:t>
            </a:fld>
            <a:endParaRPr lang="en-US"/>
          </a:p>
        </p:txBody>
      </p:sp>
      <p:sp>
        <p:nvSpPr>
          <p:cNvPr id="5" name="Date Placeholder 4">
            <a:extLst>
              <a:ext uri="{FF2B5EF4-FFF2-40B4-BE49-F238E27FC236}">
                <a16:creationId xmlns:a16="http://schemas.microsoft.com/office/drawing/2014/main" id="{BC55A4EF-CED2-308E-B4C9-D9B9653D2AD1}"/>
              </a:ext>
            </a:extLst>
          </p:cNvPr>
          <p:cNvSpPr>
            <a:spLocks noGrp="1"/>
          </p:cNvSpPr>
          <p:nvPr>
            <p:ph type="dt" sz="half" idx="12"/>
          </p:nvPr>
        </p:nvSpPr>
        <p:spPr/>
        <p:txBody>
          <a:bodyPr/>
          <a:lstStyle>
            <a:lvl1pPr>
              <a:defRPr>
                <a:solidFill>
                  <a:schemeClr val="tx1"/>
                </a:solidFill>
              </a:defRPr>
            </a:lvl1pPr>
          </a:lstStyle>
          <a:p>
            <a:fld id="{B78997B2-9003-48CD-B83A-C903A0638E6F}" type="datetime4">
              <a:rPr lang="en-US" smtClean="0"/>
              <a:t>December 5, 2025</a:t>
            </a:fld>
            <a:endParaRPr lang="en-US"/>
          </a:p>
        </p:txBody>
      </p:sp>
    </p:spTree>
    <p:extLst>
      <p:ext uri="{BB962C8B-B14F-4D97-AF65-F5344CB8AC3E}">
        <p14:creationId xmlns:p14="http://schemas.microsoft.com/office/powerpoint/2010/main" val="280954006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2">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43AE59-31BF-4CD0-B64D-488B187044AD}"/>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FEF9AB3-605A-C45F-3FFA-AEF6C0D87134}"/>
              </a:ext>
              <a:ext uri="{C183D7F6-B498-43B3-948B-1728B52AA6E4}">
                <adec:decorative xmlns:adec="http://schemas.microsoft.com/office/drawing/2017/decorative" val="1"/>
              </a:ext>
            </a:extLst>
          </p:cNvPr>
          <p:cNvSpPr/>
          <p:nvPr/>
        </p:nvSpPr>
        <p:spPr>
          <a:xfrm>
            <a:off x="829587" y="753291"/>
            <a:ext cx="5356272" cy="535627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640B12-A59E-654A-6E7E-8CBC32CC5C12}"/>
              </a:ext>
            </a:extLst>
          </p:cNvPr>
          <p:cNvSpPr>
            <a:spLocks noGrp="1"/>
          </p:cNvSpPr>
          <p:nvPr>
            <p:ph type="title"/>
          </p:nvPr>
        </p:nvSpPr>
        <p:spPr>
          <a:xfrm>
            <a:off x="7132320" y="1481328"/>
            <a:ext cx="3977640" cy="3886200"/>
          </a:xfrm>
        </p:spPr>
        <p:txBody>
          <a:bodyPr anchor="ctr"/>
          <a:lstStyle>
            <a:lvl1pPr algn="ctr">
              <a:spcBef>
                <a:spcPts val="1000"/>
              </a:spcBef>
              <a:defRPr b="0" cap="none" spc="0" baseline="0">
                <a:solidFill>
                  <a:schemeClr val="tx1"/>
                </a:solidFill>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8AA62E67-6EFE-A657-9851-29A1E17F2C61}"/>
              </a:ext>
            </a:extLst>
          </p:cNvPr>
          <p:cNvSpPr>
            <a:spLocks noGrp="1"/>
          </p:cNvSpPr>
          <p:nvPr>
            <p:ph sz="quarter" idx="13" hasCustomPrompt="1"/>
          </p:nvPr>
        </p:nvSpPr>
        <p:spPr>
          <a:xfrm>
            <a:off x="1005840" y="1399032"/>
            <a:ext cx="5029200" cy="3886200"/>
          </a:xfrm>
        </p:spPr>
        <p:txBody>
          <a:bodyPr anchor="ctr">
            <a:normAutofit/>
          </a:bodyPr>
          <a:lstStyle>
            <a:lvl1pPr marL="0" indent="0" algn="ctr">
              <a:lnSpc>
                <a:spcPct val="120000"/>
              </a:lnSpc>
              <a:spcBef>
                <a:spcPts val="0"/>
              </a:spcBef>
              <a:buNone/>
              <a:defRPr sz="16500" b="1" spc="500" baseline="0">
                <a:solidFill>
                  <a:schemeClr val="bg1"/>
                </a:solidFill>
                <a:latin typeface="+mj-lt"/>
              </a:defRPr>
            </a:lvl1pPr>
            <a:lvl2pPr marL="228600" indent="0">
              <a:buNone/>
              <a:defRPr/>
            </a:lvl2pPr>
          </a:lstStyle>
          <a:p>
            <a:pPr lvl="0"/>
            <a:r>
              <a:rPr lang="en-US"/>
              <a:t>##%</a:t>
            </a:r>
          </a:p>
        </p:txBody>
      </p:sp>
      <p:sp>
        <p:nvSpPr>
          <p:cNvPr id="3" name="Footer Placeholder 2">
            <a:extLst>
              <a:ext uri="{FF2B5EF4-FFF2-40B4-BE49-F238E27FC236}">
                <a16:creationId xmlns:a16="http://schemas.microsoft.com/office/drawing/2014/main" id="{980B5812-D54A-2810-00A5-4B3384EA458C}"/>
              </a:ext>
            </a:extLst>
          </p:cNvPr>
          <p:cNvSpPr>
            <a:spLocks noGrp="1"/>
          </p:cNvSpPr>
          <p:nvPr>
            <p:ph type="ftr" sz="quarter" idx="10"/>
          </p:nvPr>
        </p:nvSpPr>
        <p:spPr/>
        <p:txBody>
          <a:bodyPr/>
          <a:lstStyle>
            <a:lvl1pPr>
              <a:defRPr>
                <a:solidFill>
                  <a:schemeClr val="tx1"/>
                </a:solidFill>
              </a:defRPr>
            </a:lvl1pPr>
          </a:lstStyle>
          <a:p>
            <a:r>
              <a:rPr lang="en-US"/>
              <a:t>Sample Footer Text</a:t>
            </a:r>
          </a:p>
        </p:txBody>
      </p:sp>
      <p:sp>
        <p:nvSpPr>
          <p:cNvPr id="4" name="Slide Number Placeholder 3">
            <a:extLst>
              <a:ext uri="{FF2B5EF4-FFF2-40B4-BE49-F238E27FC236}">
                <a16:creationId xmlns:a16="http://schemas.microsoft.com/office/drawing/2014/main" id="{FC0F3867-F89A-4A63-8E1F-30A9D8443513}"/>
              </a:ext>
            </a:extLst>
          </p:cNvPr>
          <p:cNvSpPr>
            <a:spLocks noGrp="1"/>
          </p:cNvSpPr>
          <p:nvPr>
            <p:ph type="sldNum" sz="quarter" idx="11"/>
          </p:nvPr>
        </p:nvSpPr>
        <p:spPr/>
        <p:txBody>
          <a:bodyPr/>
          <a:lstStyle>
            <a:lvl1pPr>
              <a:defRPr>
                <a:solidFill>
                  <a:schemeClr val="tx1"/>
                </a:solidFill>
              </a:defRPr>
            </a:lvl1pPr>
          </a:lstStyle>
          <a:p>
            <a:fld id="{8D252C1B-CBF0-4A4D-8F57-7FB989103249}" type="slidenum">
              <a:rPr lang="en-US" smtClean="0"/>
              <a:pPr/>
              <a:t>‹Nº›</a:t>
            </a:fld>
            <a:endParaRPr lang="en-US"/>
          </a:p>
        </p:txBody>
      </p:sp>
      <p:sp>
        <p:nvSpPr>
          <p:cNvPr id="5" name="Date Placeholder 4">
            <a:extLst>
              <a:ext uri="{FF2B5EF4-FFF2-40B4-BE49-F238E27FC236}">
                <a16:creationId xmlns:a16="http://schemas.microsoft.com/office/drawing/2014/main" id="{AAA9ED1A-DC2B-ED35-A437-746FE2AE3EFA}"/>
              </a:ext>
            </a:extLst>
          </p:cNvPr>
          <p:cNvSpPr>
            <a:spLocks noGrp="1"/>
          </p:cNvSpPr>
          <p:nvPr>
            <p:ph type="dt" sz="half" idx="12"/>
          </p:nvPr>
        </p:nvSpPr>
        <p:spPr/>
        <p:txBody>
          <a:bodyPr/>
          <a:lstStyle>
            <a:lvl1pPr>
              <a:defRPr>
                <a:solidFill>
                  <a:schemeClr val="tx1"/>
                </a:solidFill>
              </a:defRPr>
            </a:lvl1pPr>
          </a:lstStyle>
          <a:p>
            <a:fld id="{E231C0BD-AF59-4F1B-B4C9-58747A5032BD}" type="datetime4">
              <a:rPr lang="en-US" smtClean="0"/>
              <a:t>December 5, 2025</a:t>
            </a:fld>
            <a:endParaRPr lang="en-US"/>
          </a:p>
        </p:txBody>
      </p:sp>
    </p:spTree>
    <p:extLst>
      <p:ext uri="{BB962C8B-B14F-4D97-AF65-F5344CB8AC3E}">
        <p14:creationId xmlns:p14="http://schemas.microsoft.com/office/powerpoint/2010/main" val="269654719"/>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1F36-A966-D880-C890-0B3EA3C978B6}"/>
              </a:ext>
            </a:extLst>
          </p:cNvPr>
          <p:cNvSpPr>
            <a:spLocks noGrp="1"/>
          </p:cNvSpPr>
          <p:nvPr>
            <p:ph type="title"/>
          </p:nvPr>
        </p:nvSpPr>
        <p:spPr>
          <a:xfrm>
            <a:off x="621792" y="5157216"/>
            <a:ext cx="6931152" cy="1353312"/>
          </a:xfrm>
        </p:spPr>
        <p:txBody>
          <a:bodyPr vert="horz" lIns="91440" tIns="45720" rIns="91440" bIns="45720" rtlCol="0" anchor="ctr">
            <a:normAutofit/>
          </a:bodyPr>
          <a:lstStyle>
            <a:lvl1pPr>
              <a:defRPr lang="en-US" b="0" cap="none" spc="0" baseline="0" dirty="0">
                <a:latin typeface="+mn-lt"/>
              </a:defRPr>
            </a:lvl1pPr>
          </a:lstStyle>
          <a:p>
            <a:pPr lvl="0"/>
            <a:r>
              <a:rPr lang="en-US"/>
              <a:t>Click to edit Master title style</a:t>
            </a:r>
          </a:p>
        </p:txBody>
      </p:sp>
      <p:sp>
        <p:nvSpPr>
          <p:cNvPr id="7" name="Content Placeholder 6">
            <a:extLst>
              <a:ext uri="{FF2B5EF4-FFF2-40B4-BE49-F238E27FC236}">
                <a16:creationId xmlns:a16="http://schemas.microsoft.com/office/drawing/2014/main" id="{5B8CC9FE-E9AE-82C9-1D49-0568AE22C3A3}"/>
              </a:ext>
            </a:extLst>
          </p:cNvPr>
          <p:cNvSpPr>
            <a:spLocks noGrp="1"/>
          </p:cNvSpPr>
          <p:nvPr>
            <p:ph sz="quarter" idx="13" hasCustomPrompt="1"/>
          </p:nvPr>
        </p:nvSpPr>
        <p:spPr>
          <a:xfrm>
            <a:off x="621792" y="603504"/>
            <a:ext cx="10716768" cy="4206240"/>
          </a:xfrm>
        </p:spPr>
        <p:txBody>
          <a:bodyPr vert="horz" lIns="91440" tIns="45720" rIns="91440" bIns="45720" rtlCol="0" anchor="ctr">
            <a:normAutofit/>
          </a:bodyPr>
          <a:lstStyle>
            <a:lvl1pPr marL="0" indent="0">
              <a:lnSpc>
                <a:spcPct val="120000"/>
              </a:lnSpc>
              <a:spcBef>
                <a:spcPts val="0"/>
              </a:spcBef>
              <a:buNone/>
              <a:defRPr lang="en-US" sz="39000" b="1" spc="500" baseline="0" dirty="0">
                <a:latin typeface="+mj-lt"/>
              </a:defRPr>
            </a:lvl1pPr>
          </a:lstStyle>
          <a:p>
            <a:pPr lvl="0"/>
            <a:r>
              <a:rPr lang="en-US"/>
              <a:t>##%</a:t>
            </a:r>
          </a:p>
        </p:txBody>
      </p:sp>
      <p:sp>
        <p:nvSpPr>
          <p:cNvPr id="3" name="Footer Placeholder 2">
            <a:extLst>
              <a:ext uri="{FF2B5EF4-FFF2-40B4-BE49-F238E27FC236}">
                <a16:creationId xmlns:a16="http://schemas.microsoft.com/office/drawing/2014/main" id="{29FA889A-0E94-96F7-790B-F7EF9DDB147D}"/>
              </a:ext>
            </a:extLst>
          </p:cNvPr>
          <p:cNvSpPr>
            <a:spLocks noGrp="1"/>
          </p:cNvSpPr>
          <p:nvPr>
            <p:ph type="ftr" sz="quarter" idx="10"/>
          </p:nvPr>
        </p:nvSpPr>
        <p:spPr/>
        <p:txBody>
          <a:bodyPr/>
          <a:lstStyle/>
          <a:p>
            <a:pPr algn="r"/>
            <a:r>
              <a:rPr lang="en-US"/>
              <a:t>Sample Footer Text</a:t>
            </a:r>
          </a:p>
        </p:txBody>
      </p:sp>
      <p:sp>
        <p:nvSpPr>
          <p:cNvPr id="4" name="Slide Number Placeholder 3">
            <a:extLst>
              <a:ext uri="{FF2B5EF4-FFF2-40B4-BE49-F238E27FC236}">
                <a16:creationId xmlns:a16="http://schemas.microsoft.com/office/drawing/2014/main" id="{2E4FEE4D-78A2-B098-B481-6CC916DC93AF}"/>
              </a:ext>
            </a:extLst>
          </p:cNvPr>
          <p:cNvSpPr>
            <a:spLocks noGrp="1"/>
          </p:cNvSpPr>
          <p:nvPr>
            <p:ph type="sldNum" sz="quarter" idx="11"/>
          </p:nvPr>
        </p:nvSpPr>
        <p:spPr/>
        <p:txBody>
          <a:bodyPr/>
          <a:lstStyle/>
          <a:p>
            <a:pPr algn="ctr"/>
            <a:fld id="{8D252C1B-CBF0-4A4D-8F57-7FB989103249}" type="slidenum">
              <a:rPr lang="en-US" smtClean="0"/>
              <a:pPr algn="ctr"/>
              <a:t>‹Nº›</a:t>
            </a:fld>
            <a:endParaRPr lang="en-US"/>
          </a:p>
        </p:txBody>
      </p:sp>
      <p:sp>
        <p:nvSpPr>
          <p:cNvPr id="5" name="Date Placeholder 4">
            <a:extLst>
              <a:ext uri="{FF2B5EF4-FFF2-40B4-BE49-F238E27FC236}">
                <a16:creationId xmlns:a16="http://schemas.microsoft.com/office/drawing/2014/main" id="{625CB889-1611-4735-09D2-89114FF81E80}"/>
              </a:ext>
            </a:extLst>
          </p:cNvPr>
          <p:cNvSpPr>
            <a:spLocks noGrp="1"/>
          </p:cNvSpPr>
          <p:nvPr>
            <p:ph type="dt" sz="half" idx="12"/>
          </p:nvPr>
        </p:nvSpPr>
        <p:spPr/>
        <p:txBody>
          <a:bodyPr/>
          <a:lstStyle/>
          <a:p>
            <a:fld id="{116C72B1-0A2D-429D-B2B1-BF5B377D1D89}" type="datetime4">
              <a:rPr lang="en-US" smtClean="0"/>
              <a:t>December 5, 2025</a:t>
            </a:fld>
            <a:endParaRPr lang="en-US"/>
          </a:p>
        </p:txBody>
      </p:sp>
    </p:spTree>
    <p:extLst>
      <p:ext uri="{BB962C8B-B14F-4D97-AF65-F5344CB8AC3E}">
        <p14:creationId xmlns:p14="http://schemas.microsoft.com/office/powerpoint/2010/main" val="6122842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823960" cy="5605272"/>
          </a:xfrm>
          <a:prstGeom prst="rect">
            <a:avLst/>
          </a:prstGeom>
        </p:spPr>
        <p:txBody>
          <a:bodyPr anchor="ctr">
            <a:normAutofit/>
          </a:bodyPr>
          <a:lstStyle>
            <a:lvl1pPr marL="0" indent="0">
              <a:lnSpc>
                <a:spcPct val="100000"/>
              </a:lnSpc>
              <a:buNone/>
              <a:defRPr sz="6600" b="1">
                <a:latin typeface="+mj-lt"/>
              </a:defRPr>
            </a:lvl1pPr>
            <a:lvl2pPr marL="228600" indent="0">
              <a:lnSpc>
                <a:spcPct val="100000"/>
              </a:lnSpc>
              <a:buNone/>
              <a:defRPr sz="6000" b="1">
                <a:latin typeface="+mj-lt"/>
              </a:defRPr>
            </a:lvl2pPr>
            <a:lvl3pPr marL="457200" indent="0">
              <a:lnSpc>
                <a:spcPct val="100000"/>
              </a:lnSpc>
              <a:buNone/>
              <a:defRPr sz="5400" b="1">
                <a:latin typeface="+mj-lt"/>
              </a:defRPr>
            </a:lvl3pPr>
            <a:lvl4pPr marL="685800" indent="0">
              <a:lnSpc>
                <a:spcPct val="100000"/>
              </a:lnSpc>
              <a:buNone/>
              <a:defRPr sz="4800" b="1">
                <a:latin typeface="+mj-lt"/>
              </a:defRPr>
            </a:lvl4pPr>
            <a:lvl5pPr marL="914400" indent="0">
              <a:lnSpc>
                <a:spcPct val="100000"/>
              </a:lnSpc>
              <a:buNone/>
              <a:defRPr sz="4400" b="1">
                <a:latin typeface="+mj-lt"/>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C238DD6E-BA45-325F-FC98-6AB079993A27}"/>
              </a:ext>
            </a:extLst>
          </p:cNvPr>
          <p:cNvSpPr>
            <a:spLocks noGrp="1"/>
          </p:cNvSpPr>
          <p:nvPr>
            <p:ph type="ftr" sz="quarter" idx="15"/>
          </p:nvPr>
        </p:nvSpPr>
        <p:spPr/>
        <p:txBody>
          <a:bodyPr/>
          <a:lstStyle/>
          <a:p>
            <a:pPr algn="r"/>
            <a:r>
              <a:rPr lang="en-US"/>
              <a:t>Sample Footer Text</a:t>
            </a:r>
          </a:p>
        </p:txBody>
      </p:sp>
      <p:sp>
        <p:nvSpPr>
          <p:cNvPr id="9" name="Slide Number Placeholder 8">
            <a:extLst>
              <a:ext uri="{FF2B5EF4-FFF2-40B4-BE49-F238E27FC236}">
                <a16:creationId xmlns:a16="http://schemas.microsoft.com/office/drawing/2014/main" id="{84561359-17E3-A6CE-455E-CE886396C407}"/>
              </a:ext>
            </a:extLst>
          </p:cNvPr>
          <p:cNvSpPr>
            <a:spLocks noGrp="1"/>
          </p:cNvSpPr>
          <p:nvPr>
            <p:ph type="sldNum" sz="quarter" idx="16"/>
          </p:nvPr>
        </p:nvSpPr>
        <p:spPr/>
        <p:txBody>
          <a:bodyPr/>
          <a:lstStyle/>
          <a:p>
            <a:pPr algn="ctr"/>
            <a:fld id="{8D252C1B-CBF0-4A4D-8F57-7FB989103249}" type="slidenum">
              <a:rPr lang="en-US" smtClean="0"/>
              <a:pPr algn="ctr"/>
              <a:t>‹Nº›</a:t>
            </a:fld>
            <a:endParaRPr lang="en-US"/>
          </a:p>
        </p:txBody>
      </p:sp>
      <p:sp>
        <p:nvSpPr>
          <p:cNvPr id="6" name="Date Placeholder 5">
            <a:extLst>
              <a:ext uri="{FF2B5EF4-FFF2-40B4-BE49-F238E27FC236}">
                <a16:creationId xmlns:a16="http://schemas.microsoft.com/office/drawing/2014/main" id="{3B755257-CD66-9127-946E-3A75867E9B50}"/>
              </a:ext>
            </a:extLst>
          </p:cNvPr>
          <p:cNvSpPr>
            <a:spLocks noGrp="1"/>
          </p:cNvSpPr>
          <p:nvPr>
            <p:ph type="dt" sz="half" idx="14"/>
          </p:nvPr>
        </p:nvSpPr>
        <p:spPr/>
        <p:txBody>
          <a:bodyPr/>
          <a:lstStyle/>
          <a:p>
            <a:fld id="{F4CD7DA1-433E-4F42-9B26-CF2D550CE4CE}" type="datetime4">
              <a:rPr lang="en-US" smtClean="0"/>
              <a:t>December 5, 2025</a:t>
            </a:fld>
            <a:endParaRPr lang="en-US"/>
          </a:p>
        </p:txBody>
      </p:sp>
    </p:spTree>
    <p:extLst>
      <p:ext uri="{BB962C8B-B14F-4D97-AF65-F5344CB8AC3E}">
        <p14:creationId xmlns:p14="http://schemas.microsoft.com/office/powerpoint/2010/main" val="21742257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DCB91B-F7AB-C799-1090-5C309D0D60A3}"/>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52DDDF4-404D-D47E-DF36-45AD969EF656}"/>
              </a:ext>
              <a:ext uri="{C183D7F6-B498-43B3-948B-1728B52AA6E4}">
                <adec:decorative xmlns:adec="http://schemas.microsoft.com/office/drawing/2017/decorative" val="1"/>
              </a:ext>
            </a:extLst>
          </p:cNvPr>
          <p:cNvSpPr/>
          <p:nvPr/>
        </p:nvSpPr>
        <p:spPr>
          <a:xfrm>
            <a:off x="762000" y="762000"/>
            <a:ext cx="10668000" cy="533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345996" y="1243585"/>
            <a:ext cx="9363456" cy="4352544"/>
          </a:xfrm>
          <a:prstGeom prst="rect">
            <a:avLst/>
          </a:prstGeom>
        </p:spPr>
        <p:txBody>
          <a:bodyPr anchor="b">
            <a:normAutofit/>
          </a:bodyPr>
          <a:lstStyle>
            <a:lvl1pPr marL="0" indent="0">
              <a:lnSpc>
                <a:spcPct val="100000"/>
              </a:lnSpc>
              <a:buNone/>
              <a:defRPr sz="5400" b="1">
                <a:solidFill>
                  <a:schemeClr val="tx1"/>
                </a:solidFill>
                <a:latin typeface="+mj-lt"/>
              </a:defRPr>
            </a:lvl1pPr>
            <a:lvl2pPr marL="228600" indent="0">
              <a:lnSpc>
                <a:spcPct val="100000"/>
              </a:lnSpc>
              <a:buNone/>
              <a:defRPr sz="4800" b="1">
                <a:solidFill>
                  <a:schemeClr val="tx1"/>
                </a:solidFill>
                <a:latin typeface="+mj-lt"/>
              </a:defRPr>
            </a:lvl2pPr>
            <a:lvl3pPr marL="457200" indent="0">
              <a:lnSpc>
                <a:spcPct val="100000"/>
              </a:lnSpc>
              <a:buNone/>
              <a:defRPr sz="4400" b="1">
                <a:solidFill>
                  <a:schemeClr val="tx1"/>
                </a:solidFill>
                <a:latin typeface="+mj-lt"/>
              </a:defRPr>
            </a:lvl3pPr>
            <a:lvl4pPr marL="685800" indent="0">
              <a:lnSpc>
                <a:spcPct val="100000"/>
              </a:lnSpc>
              <a:buNone/>
              <a:defRPr sz="4000" b="1">
                <a:solidFill>
                  <a:schemeClr val="tx1"/>
                </a:solidFill>
                <a:latin typeface="+mj-lt"/>
              </a:defRPr>
            </a:lvl4pPr>
            <a:lvl5pPr marL="914400" indent="0">
              <a:lnSpc>
                <a:spcPct val="100000"/>
              </a:lnSpc>
              <a:buNone/>
              <a:defRPr sz="3600" b="1">
                <a:solidFill>
                  <a:schemeClr val="tx1"/>
                </a:solidFill>
                <a:latin typeface="+mj-lt"/>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7BF4B512-F99C-D9B7-72D2-817D72EBA2DB}"/>
              </a:ext>
            </a:extLst>
          </p:cNvPr>
          <p:cNvSpPr>
            <a:spLocks noGrp="1"/>
          </p:cNvSpPr>
          <p:nvPr>
            <p:ph type="ftr" sz="quarter" idx="15"/>
          </p:nvPr>
        </p:nvSpPr>
        <p:spPr/>
        <p:txBody>
          <a:bodyPr/>
          <a:lstStyle>
            <a:lvl1pPr>
              <a:defRPr>
                <a:solidFill>
                  <a:schemeClr val="bg1"/>
                </a:solidFill>
              </a:defRPr>
            </a:lvl1pPr>
          </a:lstStyle>
          <a:p>
            <a:r>
              <a:rPr lang="en-US"/>
              <a:t>Sample Footer Text</a:t>
            </a:r>
          </a:p>
        </p:txBody>
      </p:sp>
      <p:sp>
        <p:nvSpPr>
          <p:cNvPr id="10" name="Slide Number Placeholder 9">
            <a:extLst>
              <a:ext uri="{FF2B5EF4-FFF2-40B4-BE49-F238E27FC236}">
                <a16:creationId xmlns:a16="http://schemas.microsoft.com/office/drawing/2014/main" id="{63845CAD-AC7C-64D8-6E51-EE79214F6F82}"/>
              </a:ext>
            </a:extLst>
          </p:cNvPr>
          <p:cNvSpPr>
            <a:spLocks noGrp="1"/>
          </p:cNvSpPr>
          <p:nvPr>
            <p:ph type="sldNum" sz="quarter" idx="16"/>
          </p:nvPr>
        </p:nvSpPr>
        <p:spPr/>
        <p:txBody>
          <a:bodyPr/>
          <a:lstStyle>
            <a:lvl1pPr>
              <a:defRPr>
                <a:solidFill>
                  <a:schemeClr val="bg1"/>
                </a:solidFill>
              </a:defRPr>
            </a:lvl1pPr>
          </a:lstStyle>
          <a:p>
            <a:fld id="{8D252C1B-CBF0-4A4D-8F57-7FB989103249}" type="slidenum">
              <a:rPr lang="en-US" smtClean="0"/>
              <a:pPr/>
              <a:t>‹Nº›</a:t>
            </a:fld>
            <a:endParaRPr lang="en-US"/>
          </a:p>
        </p:txBody>
      </p:sp>
      <p:sp>
        <p:nvSpPr>
          <p:cNvPr id="8" name="Date Placeholder 7">
            <a:extLst>
              <a:ext uri="{FF2B5EF4-FFF2-40B4-BE49-F238E27FC236}">
                <a16:creationId xmlns:a16="http://schemas.microsoft.com/office/drawing/2014/main" id="{C50EBA60-CA19-124A-5E9C-A6B0920F6C60}"/>
              </a:ext>
            </a:extLst>
          </p:cNvPr>
          <p:cNvSpPr>
            <a:spLocks noGrp="1"/>
          </p:cNvSpPr>
          <p:nvPr>
            <p:ph type="dt" sz="half" idx="14"/>
          </p:nvPr>
        </p:nvSpPr>
        <p:spPr/>
        <p:txBody>
          <a:bodyPr/>
          <a:lstStyle>
            <a:lvl1pPr>
              <a:defRPr>
                <a:solidFill>
                  <a:schemeClr val="bg1"/>
                </a:solidFill>
              </a:defRPr>
            </a:lvl1pPr>
          </a:lstStyle>
          <a:p>
            <a:fld id="{83AB15FE-21A4-45E6-A659-0B78C0AFE145}" type="datetime4">
              <a:rPr lang="en-US" smtClean="0"/>
              <a:t>December 5, 2025</a:t>
            </a:fld>
            <a:endParaRPr lang="en-US"/>
          </a:p>
        </p:txBody>
      </p:sp>
    </p:spTree>
    <p:extLst>
      <p:ext uri="{BB962C8B-B14F-4D97-AF65-F5344CB8AC3E}">
        <p14:creationId xmlns:p14="http://schemas.microsoft.com/office/powerpoint/2010/main" val="547053885"/>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8E9CBC3-FB2F-021E-EC50-10053B0965CA}"/>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537E67D-6FAD-0A99-C787-882ED71E23B1}"/>
              </a:ext>
              <a:ext uri="{C183D7F6-B498-43B3-948B-1728B52AA6E4}">
                <adec:decorative xmlns:adec="http://schemas.microsoft.com/office/drawing/2017/decorative" val="1"/>
              </a:ext>
            </a:extLst>
          </p:cNvPr>
          <p:cNvSpPr/>
          <p:nvPr/>
        </p:nvSpPr>
        <p:spPr>
          <a:xfrm>
            <a:off x="762000" y="762000"/>
            <a:ext cx="10668000" cy="533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678305" y="1725930"/>
            <a:ext cx="8835390" cy="3406140"/>
          </a:xfrm>
          <a:prstGeom prst="rect">
            <a:avLst/>
          </a:prstGeom>
        </p:spPr>
        <p:txBody>
          <a:bodyPr anchor="ctr">
            <a:normAutofit/>
          </a:bodyPr>
          <a:lstStyle>
            <a:lvl1pPr marL="0" indent="0" algn="ctr">
              <a:lnSpc>
                <a:spcPct val="120000"/>
              </a:lnSpc>
              <a:buNone/>
              <a:defRPr sz="2800" b="1" cap="all" spc="400" baseline="0">
                <a:solidFill>
                  <a:schemeClr val="tx1"/>
                </a:solidFill>
                <a:latin typeface="+mj-lt"/>
              </a:defRPr>
            </a:lvl1pPr>
            <a:lvl2pPr marL="228600" indent="0" algn="ctr">
              <a:lnSpc>
                <a:spcPct val="120000"/>
              </a:lnSpc>
              <a:buNone/>
              <a:defRPr sz="2400" b="1" cap="all" spc="400" baseline="0">
                <a:solidFill>
                  <a:schemeClr val="tx1"/>
                </a:solidFill>
                <a:latin typeface="+mj-lt"/>
              </a:defRPr>
            </a:lvl2pPr>
            <a:lvl3pPr marL="457200" indent="0" algn="ctr">
              <a:lnSpc>
                <a:spcPct val="120000"/>
              </a:lnSpc>
              <a:buNone/>
              <a:defRPr sz="2000" b="1" cap="all" spc="400" baseline="0">
                <a:solidFill>
                  <a:schemeClr val="tx1"/>
                </a:solidFill>
                <a:latin typeface="+mj-lt"/>
              </a:defRPr>
            </a:lvl3pPr>
            <a:lvl4pPr marL="685800" indent="0" algn="ctr">
              <a:lnSpc>
                <a:spcPct val="120000"/>
              </a:lnSpc>
              <a:buNone/>
              <a:defRPr sz="1800" b="1" cap="all" spc="400" baseline="0">
                <a:solidFill>
                  <a:schemeClr val="tx1"/>
                </a:solidFill>
                <a:latin typeface="+mj-lt"/>
              </a:defRPr>
            </a:lvl4pPr>
            <a:lvl5pPr marL="914400" indent="0" algn="ctr">
              <a:lnSpc>
                <a:spcPct val="120000"/>
              </a:lnSpc>
              <a:buNone/>
              <a:defRPr sz="1600" b="1" cap="all" spc="400" baseline="0">
                <a:solidFill>
                  <a:schemeClr val="tx1"/>
                </a:solidFill>
                <a:latin typeface="+mj-lt"/>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3DE137C-5ECC-1E5D-1B32-66980AF57C90}"/>
              </a:ext>
            </a:extLst>
          </p:cNvPr>
          <p:cNvSpPr>
            <a:spLocks noGrp="1"/>
          </p:cNvSpPr>
          <p:nvPr>
            <p:ph type="ftr" sz="quarter" idx="15"/>
          </p:nvPr>
        </p:nvSpPr>
        <p:spPr/>
        <p:txBody>
          <a:bodyPr/>
          <a:lstStyle>
            <a:lvl1pPr>
              <a:defRPr>
                <a:solidFill>
                  <a:schemeClr val="bg1"/>
                </a:solidFill>
              </a:defRPr>
            </a:lvl1pPr>
          </a:lstStyle>
          <a:p>
            <a:r>
              <a:rPr lang="en-US"/>
              <a:t>Sample Footer Text</a:t>
            </a:r>
          </a:p>
        </p:txBody>
      </p:sp>
      <p:sp>
        <p:nvSpPr>
          <p:cNvPr id="6" name="Slide Number Placeholder 5">
            <a:extLst>
              <a:ext uri="{FF2B5EF4-FFF2-40B4-BE49-F238E27FC236}">
                <a16:creationId xmlns:a16="http://schemas.microsoft.com/office/drawing/2014/main" id="{F449DE64-06FD-C076-B922-72AA597784C2}"/>
              </a:ext>
            </a:extLst>
          </p:cNvPr>
          <p:cNvSpPr>
            <a:spLocks noGrp="1"/>
          </p:cNvSpPr>
          <p:nvPr>
            <p:ph type="sldNum" sz="quarter" idx="16"/>
          </p:nvPr>
        </p:nvSpPr>
        <p:spPr/>
        <p:txBody>
          <a:bodyPr/>
          <a:lstStyle>
            <a:lvl1pPr>
              <a:defRPr>
                <a:solidFill>
                  <a:schemeClr val="bg1"/>
                </a:solidFill>
              </a:defRPr>
            </a:lvl1pPr>
          </a:lstStyle>
          <a:p>
            <a:fld id="{8D252C1B-CBF0-4A4D-8F57-7FB989103249}" type="slidenum">
              <a:rPr lang="en-US" smtClean="0"/>
              <a:pPr/>
              <a:t>‹Nº›</a:t>
            </a:fld>
            <a:endParaRPr lang="en-US"/>
          </a:p>
        </p:txBody>
      </p:sp>
      <p:sp>
        <p:nvSpPr>
          <p:cNvPr id="4" name="Date Placeholder 3">
            <a:extLst>
              <a:ext uri="{FF2B5EF4-FFF2-40B4-BE49-F238E27FC236}">
                <a16:creationId xmlns:a16="http://schemas.microsoft.com/office/drawing/2014/main" id="{9B256F58-A38D-4FF6-B9F8-7CB586DD10DF}"/>
              </a:ext>
            </a:extLst>
          </p:cNvPr>
          <p:cNvSpPr>
            <a:spLocks noGrp="1"/>
          </p:cNvSpPr>
          <p:nvPr>
            <p:ph type="dt" sz="half" idx="14"/>
          </p:nvPr>
        </p:nvSpPr>
        <p:spPr/>
        <p:txBody>
          <a:bodyPr/>
          <a:lstStyle>
            <a:lvl1pPr>
              <a:defRPr>
                <a:solidFill>
                  <a:schemeClr val="bg1"/>
                </a:solidFill>
              </a:defRPr>
            </a:lvl1pPr>
          </a:lstStyle>
          <a:p>
            <a:fld id="{6278CC93-B0F3-4283-8974-85855996F404}" type="datetime4">
              <a:rPr lang="en-US" smtClean="0"/>
              <a:t>December 5, 2025</a:t>
            </a:fld>
            <a:endParaRPr lang="en-US"/>
          </a:p>
        </p:txBody>
      </p:sp>
    </p:spTree>
    <p:extLst>
      <p:ext uri="{BB962C8B-B14F-4D97-AF65-F5344CB8AC3E}">
        <p14:creationId xmlns:p14="http://schemas.microsoft.com/office/powerpoint/2010/main" val="357035756"/>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0B047BF-CD59-858F-FEF7-4BA0796EAB4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47B0D95-DF22-57F5-3C15-D2F909A7A2BD}"/>
              </a:ext>
              <a:ext uri="{C183D7F6-B498-43B3-948B-1728B52AA6E4}">
                <adec:decorative xmlns:adec="http://schemas.microsoft.com/office/drawing/2017/decorative" val="1"/>
              </a:ext>
            </a:extLst>
          </p:cNvPr>
          <p:cNvSpPr/>
          <p:nvPr/>
        </p:nvSpPr>
        <p:spPr>
          <a:xfrm>
            <a:off x="762000" y="762000"/>
            <a:ext cx="10668000" cy="533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D90803-9DC8-DCE0-C7B4-CC97922ED804}"/>
              </a:ext>
            </a:extLst>
          </p:cNvPr>
          <p:cNvSpPr>
            <a:spLocks noGrp="1"/>
          </p:cNvSpPr>
          <p:nvPr>
            <p:ph type="title" hasCustomPrompt="1"/>
          </p:nvPr>
        </p:nvSpPr>
        <p:spPr>
          <a:xfrm>
            <a:off x="1472184" y="5148072"/>
            <a:ext cx="8887968" cy="594360"/>
          </a:xfrm>
        </p:spPr>
        <p:txBody>
          <a:bodyPr anchor="ctr">
            <a:normAutofit/>
          </a:bodyPr>
          <a:lstStyle>
            <a:lvl1pPr>
              <a:defRPr sz="1800" cap="none" spc="0" baseline="0">
                <a:solidFill>
                  <a:schemeClr val="tx1"/>
                </a:solidFill>
                <a:latin typeface="+mn-lt"/>
              </a:defRPr>
            </a:lvl1pPr>
          </a:lstStyle>
          <a:p>
            <a:r>
              <a:rPr lang="en-US"/>
              <a:t>Quote Author</a:t>
            </a:r>
          </a:p>
        </p:txBody>
      </p:sp>
      <p:sp>
        <p:nvSpPr>
          <p:cNvPr id="7" name="Content Placeholder 6">
            <a:extLst>
              <a:ext uri="{FF2B5EF4-FFF2-40B4-BE49-F238E27FC236}">
                <a16:creationId xmlns:a16="http://schemas.microsoft.com/office/drawing/2014/main" id="{898352C0-F184-BC65-77D9-FE1CE18255C4}"/>
              </a:ext>
            </a:extLst>
          </p:cNvPr>
          <p:cNvSpPr>
            <a:spLocks noGrp="1"/>
          </p:cNvSpPr>
          <p:nvPr>
            <p:ph sz="quarter" idx="13" hasCustomPrompt="1"/>
          </p:nvPr>
        </p:nvSpPr>
        <p:spPr>
          <a:xfrm>
            <a:off x="1289304" y="1344168"/>
            <a:ext cx="9070848" cy="3209544"/>
          </a:xfrm>
        </p:spPr>
        <p:txBody>
          <a:bodyPr anchor="ctr">
            <a:normAutofit/>
          </a:bodyPr>
          <a:lstStyle>
            <a:lvl1pPr marL="219456" indent="-219456">
              <a:lnSpc>
                <a:spcPct val="120000"/>
              </a:lnSpc>
              <a:buNone/>
              <a:defRPr sz="3200" b="1" cap="all" spc="500" baseline="0">
                <a:solidFill>
                  <a:schemeClr val="tx1"/>
                </a:solidFill>
                <a:latin typeface="+mj-lt"/>
              </a:defRPr>
            </a:lvl1pPr>
          </a:lstStyle>
          <a:p>
            <a:pPr lvl="0"/>
            <a:r>
              <a:rPr lang="en-US"/>
              <a:t>Click to edit Quote</a:t>
            </a:r>
          </a:p>
        </p:txBody>
      </p:sp>
      <p:sp>
        <p:nvSpPr>
          <p:cNvPr id="11" name="Footer Placeholder 10">
            <a:extLst>
              <a:ext uri="{FF2B5EF4-FFF2-40B4-BE49-F238E27FC236}">
                <a16:creationId xmlns:a16="http://schemas.microsoft.com/office/drawing/2014/main" id="{86BF1104-41B7-684E-F9A9-1628C76ECC2B}"/>
              </a:ext>
            </a:extLst>
          </p:cNvPr>
          <p:cNvSpPr>
            <a:spLocks noGrp="1"/>
          </p:cNvSpPr>
          <p:nvPr>
            <p:ph type="ftr" sz="quarter" idx="15"/>
          </p:nvPr>
        </p:nvSpPr>
        <p:spPr/>
        <p:txBody>
          <a:bodyPr/>
          <a:lstStyle>
            <a:lvl1pPr>
              <a:defRPr>
                <a:solidFill>
                  <a:schemeClr val="bg1"/>
                </a:solidFill>
              </a:defRPr>
            </a:lvl1pPr>
          </a:lstStyle>
          <a:p>
            <a:r>
              <a:rPr lang="en-US"/>
              <a:t>Sample Footer Text</a:t>
            </a:r>
          </a:p>
        </p:txBody>
      </p:sp>
      <p:sp>
        <p:nvSpPr>
          <p:cNvPr id="12" name="Slide Number Placeholder 11">
            <a:extLst>
              <a:ext uri="{FF2B5EF4-FFF2-40B4-BE49-F238E27FC236}">
                <a16:creationId xmlns:a16="http://schemas.microsoft.com/office/drawing/2014/main" id="{48FBF88A-AA04-CBE1-0E79-CE2CFF4D7D33}"/>
              </a:ext>
            </a:extLst>
          </p:cNvPr>
          <p:cNvSpPr>
            <a:spLocks noGrp="1"/>
          </p:cNvSpPr>
          <p:nvPr>
            <p:ph type="sldNum" sz="quarter" idx="16"/>
          </p:nvPr>
        </p:nvSpPr>
        <p:spPr/>
        <p:txBody>
          <a:bodyPr/>
          <a:lstStyle>
            <a:lvl1pPr>
              <a:defRPr>
                <a:solidFill>
                  <a:schemeClr val="bg1"/>
                </a:solidFill>
              </a:defRPr>
            </a:lvl1pPr>
          </a:lstStyle>
          <a:p>
            <a:fld id="{8D252C1B-CBF0-4A4D-8F57-7FB989103249}" type="slidenum">
              <a:rPr lang="en-US" smtClean="0"/>
              <a:pPr/>
              <a:t>‹Nº›</a:t>
            </a:fld>
            <a:endParaRPr lang="en-US"/>
          </a:p>
        </p:txBody>
      </p:sp>
      <p:sp>
        <p:nvSpPr>
          <p:cNvPr id="10" name="Date Placeholder 9">
            <a:extLst>
              <a:ext uri="{FF2B5EF4-FFF2-40B4-BE49-F238E27FC236}">
                <a16:creationId xmlns:a16="http://schemas.microsoft.com/office/drawing/2014/main" id="{003D9FE4-1C94-9ACB-155D-315DFA0F7362}"/>
              </a:ext>
            </a:extLst>
          </p:cNvPr>
          <p:cNvSpPr>
            <a:spLocks noGrp="1"/>
          </p:cNvSpPr>
          <p:nvPr>
            <p:ph type="dt" sz="half" idx="14"/>
          </p:nvPr>
        </p:nvSpPr>
        <p:spPr/>
        <p:txBody>
          <a:bodyPr/>
          <a:lstStyle>
            <a:lvl1pPr>
              <a:defRPr>
                <a:solidFill>
                  <a:schemeClr val="bg1"/>
                </a:solidFill>
              </a:defRPr>
            </a:lvl1pPr>
          </a:lstStyle>
          <a:p>
            <a:fld id="{92A23E84-B586-4994-9C0A-517325DCBE7E}" type="datetime4">
              <a:rPr lang="en-US" smtClean="0"/>
              <a:t>December 5, 2025</a:t>
            </a:fld>
            <a:endParaRPr lang="en-US"/>
          </a:p>
        </p:txBody>
      </p:sp>
    </p:spTree>
    <p:extLst>
      <p:ext uri="{BB962C8B-B14F-4D97-AF65-F5344CB8AC3E}">
        <p14:creationId xmlns:p14="http://schemas.microsoft.com/office/powerpoint/2010/main" val="318557736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A3DAA-DB6D-3DD5-791D-6C11F750B10C}"/>
              </a:ext>
            </a:extLst>
          </p:cNvPr>
          <p:cNvSpPr>
            <a:spLocks noGrp="1"/>
          </p:cNvSpPr>
          <p:nvPr>
            <p:ph type="title" hasCustomPrompt="1"/>
          </p:nvPr>
        </p:nvSpPr>
        <p:spPr>
          <a:xfrm>
            <a:off x="838200" y="5513832"/>
            <a:ext cx="9400032" cy="758952"/>
          </a:xfrm>
        </p:spPr>
        <p:txBody>
          <a:bodyPr>
            <a:normAutofit/>
          </a:bodyPr>
          <a:lstStyle>
            <a:lvl1pPr>
              <a:lnSpc>
                <a:spcPct val="130000"/>
              </a:lnSpc>
              <a:spcBef>
                <a:spcPts val="1000"/>
              </a:spcBef>
              <a:defRPr sz="1800" b="0" cap="none" spc="0" baseline="0">
                <a:latin typeface="+mn-lt"/>
              </a:defRPr>
            </a:lvl1pPr>
          </a:lstStyle>
          <a:p>
            <a:r>
              <a:rPr lang="en-US"/>
              <a:t>Quote Author</a:t>
            </a:r>
          </a:p>
        </p:txBody>
      </p:sp>
      <p:sp>
        <p:nvSpPr>
          <p:cNvPr id="7" name="Content Placeholder 6">
            <a:extLst>
              <a:ext uri="{FF2B5EF4-FFF2-40B4-BE49-F238E27FC236}">
                <a16:creationId xmlns:a16="http://schemas.microsoft.com/office/drawing/2014/main" id="{0D10BE25-847A-7528-A168-580A13743FD2}"/>
              </a:ext>
            </a:extLst>
          </p:cNvPr>
          <p:cNvSpPr>
            <a:spLocks noGrp="1"/>
          </p:cNvSpPr>
          <p:nvPr>
            <p:ph sz="quarter" idx="13" hasCustomPrompt="1"/>
          </p:nvPr>
        </p:nvSpPr>
        <p:spPr>
          <a:xfrm>
            <a:off x="594360" y="1371600"/>
            <a:ext cx="9646920" cy="4059936"/>
          </a:xfrm>
        </p:spPr>
        <p:txBody>
          <a:bodyPr anchor="b">
            <a:normAutofit/>
          </a:bodyPr>
          <a:lstStyle>
            <a:lvl1pPr marL="237744" indent="-237744">
              <a:lnSpc>
                <a:spcPct val="120000"/>
              </a:lnSpc>
              <a:spcBef>
                <a:spcPts val="0"/>
              </a:spcBef>
              <a:buNone/>
              <a:defRPr sz="4400" b="1" cap="all" spc="500" baseline="0">
                <a:latin typeface="+mj-lt"/>
              </a:defRPr>
            </a:lvl1pPr>
          </a:lstStyle>
          <a:p>
            <a:pPr lvl="0"/>
            <a:r>
              <a:rPr lang="en-US"/>
              <a:t>Click to edit Quote</a:t>
            </a:r>
          </a:p>
        </p:txBody>
      </p:sp>
      <p:sp>
        <p:nvSpPr>
          <p:cNvPr id="3" name="Footer Placeholder 2">
            <a:extLst>
              <a:ext uri="{FF2B5EF4-FFF2-40B4-BE49-F238E27FC236}">
                <a16:creationId xmlns:a16="http://schemas.microsoft.com/office/drawing/2014/main" id="{DFA08AEF-6F44-C01A-1B4C-CDFD81DAC784}"/>
              </a:ext>
            </a:extLst>
          </p:cNvPr>
          <p:cNvSpPr>
            <a:spLocks noGrp="1"/>
          </p:cNvSpPr>
          <p:nvPr>
            <p:ph type="ftr" sz="quarter" idx="10"/>
          </p:nvPr>
        </p:nvSpPr>
        <p:spPr/>
        <p:txBody>
          <a:bodyPr/>
          <a:lstStyle/>
          <a:p>
            <a:pPr algn="r"/>
            <a:r>
              <a:rPr lang="en-US"/>
              <a:t>Sample Footer Text</a:t>
            </a:r>
          </a:p>
        </p:txBody>
      </p:sp>
      <p:sp>
        <p:nvSpPr>
          <p:cNvPr id="4" name="Slide Number Placeholder 3">
            <a:extLst>
              <a:ext uri="{FF2B5EF4-FFF2-40B4-BE49-F238E27FC236}">
                <a16:creationId xmlns:a16="http://schemas.microsoft.com/office/drawing/2014/main" id="{103E3C2E-5ABE-2200-2F6C-07D63C18C3D4}"/>
              </a:ext>
            </a:extLst>
          </p:cNvPr>
          <p:cNvSpPr>
            <a:spLocks noGrp="1"/>
          </p:cNvSpPr>
          <p:nvPr>
            <p:ph type="sldNum" sz="quarter" idx="11"/>
          </p:nvPr>
        </p:nvSpPr>
        <p:spPr/>
        <p:txBody>
          <a:bodyPr/>
          <a:lstStyle/>
          <a:p>
            <a:pPr algn="ctr"/>
            <a:fld id="{8D252C1B-CBF0-4A4D-8F57-7FB989103249}" type="slidenum">
              <a:rPr lang="en-US" smtClean="0"/>
              <a:pPr algn="ctr"/>
              <a:t>‹Nº›</a:t>
            </a:fld>
            <a:endParaRPr lang="en-US"/>
          </a:p>
        </p:txBody>
      </p:sp>
      <p:sp>
        <p:nvSpPr>
          <p:cNvPr id="5" name="Date Placeholder 4">
            <a:extLst>
              <a:ext uri="{FF2B5EF4-FFF2-40B4-BE49-F238E27FC236}">
                <a16:creationId xmlns:a16="http://schemas.microsoft.com/office/drawing/2014/main" id="{DAE051C6-BCEC-6EFD-3C40-E49F22A7F09F}"/>
              </a:ext>
            </a:extLst>
          </p:cNvPr>
          <p:cNvSpPr>
            <a:spLocks noGrp="1"/>
          </p:cNvSpPr>
          <p:nvPr>
            <p:ph type="dt" sz="half" idx="12"/>
          </p:nvPr>
        </p:nvSpPr>
        <p:spPr/>
        <p:txBody>
          <a:bodyPr/>
          <a:lstStyle/>
          <a:p>
            <a:fld id="{00F79D1E-A118-4DED-8F9E-D9E3A0D2F006}" type="datetime4">
              <a:rPr lang="en-US" smtClean="0"/>
              <a:t>December 5, 2025</a:t>
            </a:fld>
            <a:endParaRPr lang="en-US"/>
          </a:p>
        </p:txBody>
      </p:sp>
    </p:spTree>
    <p:extLst>
      <p:ext uri="{BB962C8B-B14F-4D97-AF65-F5344CB8AC3E}">
        <p14:creationId xmlns:p14="http://schemas.microsoft.com/office/powerpoint/2010/main" val="28938740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B076A-AC95-4A37-4537-500BEFEC2F42}"/>
              </a:ext>
            </a:extLst>
          </p:cNvPr>
          <p:cNvSpPr>
            <a:spLocks noGrp="1"/>
          </p:cNvSpPr>
          <p:nvPr>
            <p:ph type="title" hasCustomPrompt="1"/>
          </p:nvPr>
        </p:nvSpPr>
        <p:spPr>
          <a:xfrm>
            <a:off x="2048256" y="5230368"/>
            <a:ext cx="8101584" cy="1042416"/>
          </a:xfrm>
        </p:spPr>
        <p:txBody>
          <a:bodyPr anchor="ctr">
            <a:normAutofit/>
          </a:bodyPr>
          <a:lstStyle>
            <a:lvl1pPr algn="ctr">
              <a:lnSpc>
                <a:spcPct val="130000"/>
              </a:lnSpc>
              <a:spcBef>
                <a:spcPts val="1000"/>
              </a:spcBef>
              <a:defRPr sz="1800" spc="300"/>
            </a:lvl1pPr>
          </a:lstStyle>
          <a:p>
            <a:r>
              <a:rPr lang="en-US"/>
              <a:t>Quote author</a:t>
            </a:r>
          </a:p>
        </p:txBody>
      </p:sp>
      <p:sp>
        <p:nvSpPr>
          <p:cNvPr id="7" name="Content Placeholder 6">
            <a:extLst>
              <a:ext uri="{FF2B5EF4-FFF2-40B4-BE49-F238E27FC236}">
                <a16:creationId xmlns:a16="http://schemas.microsoft.com/office/drawing/2014/main" id="{14BE3FE6-FBCF-B08C-EAD2-43BD8008DE1B}"/>
              </a:ext>
            </a:extLst>
          </p:cNvPr>
          <p:cNvSpPr>
            <a:spLocks noGrp="1"/>
          </p:cNvSpPr>
          <p:nvPr>
            <p:ph sz="quarter" idx="13" hasCustomPrompt="1"/>
          </p:nvPr>
        </p:nvSpPr>
        <p:spPr>
          <a:xfrm>
            <a:off x="1682496" y="1042416"/>
            <a:ext cx="8823960" cy="3511296"/>
          </a:xfrm>
        </p:spPr>
        <p:txBody>
          <a:bodyPr anchor="ctr">
            <a:normAutofit/>
          </a:bodyPr>
          <a:lstStyle>
            <a:lvl1pPr marL="0" indent="0" algn="ctr">
              <a:lnSpc>
                <a:spcPct val="120000"/>
              </a:lnSpc>
              <a:spcBef>
                <a:spcPts val="0"/>
              </a:spcBef>
              <a:buNone/>
              <a:defRPr sz="3800"/>
            </a:lvl1pPr>
          </a:lstStyle>
          <a:p>
            <a:pPr lvl="0"/>
            <a:r>
              <a:rPr lang="en-US"/>
              <a:t>Click to edit Quote</a:t>
            </a:r>
          </a:p>
        </p:txBody>
      </p:sp>
      <p:sp>
        <p:nvSpPr>
          <p:cNvPr id="3" name="Footer Placeholder 2">
            <a:extLst>
              <a:ext uri="{FF2B5EF4-FFF2-40B4-BE49-F238E27FC236}">
                <a16:creationId xmlns:a16="http://schemas.microsoft.com/office/drawing/2014/main" id="{15B0A343-4456-257B-5B8B-E2E9A02F3134}"/>
              </a:ext>
            </a:extLst>
          </p:cNvPr>
          <p:cNvSpPr>
            <a:spLocks noGrp="1"/>
          </p:cNvSpPr>
          <p:nvPr>
            <p:ph type="ftr" sz="quarter" idx="10"/>
          </p:nvPr>
        </p:nvSpPr>
        <p:spPr/>
        <p:txBody>
          <a:bodyPr/>
          <a:lstStyle/>
          <a:p>
            <a:pPr algn="r"/>
            <a:r>
              <a:rPr lang="en-US"/>
              <a:t>Sample Footer Text</a:t>
            </a:r>
          </a:p>
        </p:txBody>
      </p:sp>
      <p:sp>
        <p:nvSpPr>
          <p:cNvPr id="4" name="Slide Number Placeholder 3">
            <a:extLst>
              <a:ext uri="{FF2B5EF4-FFF2-40B4-BE49-F238E27FC236}">
                <a16:creationId xmlns:a16="http://schemas.microsoft.com/office/drawing/2014/main" id="{43BFA228-8396-4E23-FC69-1F37D8C7689F}"/>
              </a:ext>
            </a:extLst>
          </p:cNvPr>
          <p:cNvSpPr>
            <a:spLocks noGrp="1"/>
          </p:cNvSpPr>
          <p:nvPr>
            <p:ph type="sldNum" sz="quarter" idx="11"/>
          </p:nvPr>
        </p:nvSpPr>
        <p:spPr/>
        <p:txBody>
          <a:bodyPr/>
          <a:lstStyle/>
          <a:p>
            <a:pPr algn="ctr"/>
            <a:fld id="{8D252C1B-CBF0-4A4D-8F57-7FB989103249}" type="slidenum">
              <a:rPr lang="en-US" smtClean="0"/>
              <a:pPr algn="ctr"/>
              <a:t>‹Nº›</a:t>
            </a:fld>
            <a:endParaRPr lang="en-US"/>
          </a:p>
        </p:txBody>
      </p:sp>
      <p:sp>
        <p:nvSpPr>
          <p:cNvPr id="5" name="Date Placeholder 4">
            <a:extLst>
              <a:ext uri="{FF2B5EF4-FFF2-40B4-BE49-F238E27FC236}">
                <a16:creationId xmlns:a16="http://schemas.microsoft.com/office/drawing/2014/main" id="{95F3F231-502C-F79C-1631-322CE76856FA}"/>
              </a:ext>
            </a:extLst>
          </p:cNvPr>
          <p:cNvSpPr>
            <a:spLocks noGrp="1"/>
          </p:cNvSpPr>
          <p:nvPr>
            <p:ph type="dt" sz="half" idx="12"/>
          </p:nvPr>
        </p:nvSpPr>
        <p:spPr/>
        <p:txBody>
          <a:bodyPr/>
          <a:lstStyle/>
          <a:p>
            <a:fld id="{2307C0A0-C516-49D6-8817-019B3DB731F6}" type="datetime4">
              <a:rPr lang="en-US" smtClean="0"/>
              <a:t>December 5, 2025</a:t>
            </a:fld>
            <a:endParaRPr lang="en-US"/>
          </a:p>
        </p:txBody>
      </p:sp>
      <p:cxnSp>
        <p:nvCxnSpPr>
          <p:cNvPr id="8" name="Straight Connector 7">
            <a:extLst>
              <a:ext uri="{FF2B5EF4-FFF2-40B4-BE49-F238E27FC236}">
                <a16:creationId xmlns:a16="http://schemas.microsoft.com/office/drawing/2014/main" id="{E28A6A5B-52A2-759F-925A-E739473F7E34}"/>
              </a:ext>
              <a:ext uri="{C183D7F6-B498-43B3-948B-1728B52AA6E4}">
                <adec:decorative xmlns:adec="http://schemas.microsoft.com/office/drawing/2017/decorative" val="1"/>
              </a:ext>
            </a:extLst>
          </p:cNvPr>
          <p:cNvCxnSpPr>
            <a:cxnSpLocks/>
          </p:cNvCxnSpPr>
          <p:nvPr/>
        </p:nvCxnSpPr>
        <p:spPr>
          <a:xfrm>
            <a:off x="5610423" y="4905775"/>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20873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4">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851E22-90DE-A384-E734-7FC22A8B125D}"/>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6377007-B85D-57C2-DBB4-58417F1C773B}"/>
              </a:ext>
              <a:ext uri="{C183D7F6-B498-43B3-948B-1728B52AA6E4}">
                <adec:decorative xmlns:adec="http://schemas.microsoft.com/office/drawing/2017/decorative" val="1"/>
              </a:ext>
            </a:extLst>
          </p:cNvPr>
          <p:cNvSpPr/>
          <p:nvPr/>
        </p:nvSpPr>
        <p:spPr>
          <a:xfrm>
            <a:off x="762000" y="762000"/>
            <a:ext cx="10668000" cy="533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3B076A-AC95-4A37-4537-500BEFEC2F42}"/>
              </a:ext>
            </a:extLst>
          </p:cNvPr>
          <p:cNvSpPr>
            <a:spLocks noGrp="1"/>
          </p:cNvSpPr>
          <p:nvPr>
            <p:ph type="title" hasCustomPrompt="1"/>
          </p:nvPr>
        </p:nvSpPr>
        <p:spPr>
          <a:xfrm>
            <a:off x="2048256" y="5230368"/>
            <a:ext cx="8101584" cy="594360"/>
          </a:xfrm>
        </p:spPr>
        <p:txBody>
          <a:bodyPr anchor="t">
            <a:normAutofit/>
          </a:bodyPr>
          <a:lstStyle>
            <a:lvl1pPr algn="ctr">
              <a:lnSpc>
                <a:spcPct val="130000"/>
              </a:lnSpc>
              <a:spcBef>
                <a:spcPts val="1000"/>
              </a:spcBef>
              <a:defRPr sz="1800" spc="300">
                <a:solidFill>
                  <a:schemeClr val="tx1"/>
                </a:solidFill>
              </a:defRPr>
            </a:lvl1pPr>
          </a:lstStyle>
          <a:p>
            <a:r>
              <a:rPr lang="en-US"/>
              <a:t>Quote Author</a:t>
            </a:r>
          </a:p>
        </p:txBody>
      </p:sp>
      <p:sp>
        <p:nvSpPr>
          <p:cNvPr id="7" name="Content Placeholder 6">
            <a:extLst>
              <a:ext uri="{FF2B5EF4-FFF2-40B4-BE49-F238E27FC236}">
                <a16:creationId xmlns:a16="http://schemas.microsoft.com/office/drawing/2014/main" id="{14BE3FE6-FBCF-B08C-EAD2-43BD8008DE1B}"/>
              </a:ext>
            </a:extLst>
          </p:cNvPr>
          <p:cNvSpPr>
            <a:spLocks noGrp="1"/>
          </p:cNvSpPr>
          <p:nvPr>
            <p:ph sz="quarter" idx="13" hasCustomPrompt="1"/>
          </p:nvPr>
        </p:nvSpPr>
        <p:spPr>
          <a:xfrm>
            <a:off x="1682496" y="1335024"/>
            <a:ext cx="8823960" cy="3108960"/>
          </a:xfrm>
        </p:spPr>
        <p:txBody>
          <a:bodyPr anchor="ctr">
            <a:normAutofit/>
          </a:bodyPr>
          <a:lstStyle>
            <a:lvl1pPr marL="0" indent="0" algn="ctr">
              <a:lnSpc>
                <a:spcPct val="120000"/>
              </a:lnSpc>
              <a:spcBef>
                <a:spcPts val="0"/>
              </a:spcBef>
              <a:buNone/>
              <a:defRPr sz="4000">
                <a:solidFill>
                  <a:schemeClr val="tx1"/>
                </a:solidFill>
              </a:defRPr>
            </a:lvl1pPr>
          </a:lstStyle>
          <a:p>
            <a:pPr lvl="0"/>
            <a:r>
              <a:rPr lang="en-US"/>
              <a:t>Click to edit Quote</a:t>
            </a:r>
          </a:p>
        </p:txBody>
      </p:sp>
      <p:sp>
        <p:nvSpPr>
          <p:cNvPr id="3" name="Footer Placeholder 2">
            <a:extLst>
              <a:ext uri="{FF2B5EF4-FFF2-40B4-BE49-F238E27FC236}">
                <a16:creationId xmlns:a16="http://schemas.microsoft.com/office/drawing/2014/main" id="{15B0A343-4456-257B-5B8B-E2E9A02F3134}"/>
              </a:ext>
            </a:extLst>
          </p:cNvPr>
          <p:cNvSpPr>
            <a:spLocks noGrp="1"/>
          </p:cNvSpPr>
          <p:nvPr>
            <p:ph type="ftr" sz="quarter" idx="10"/>
          </p:nvPr>
        </p:nvSpPr>
        <p:spPr/>
        <p:txBody>
          <a:bodyPr/>
          <a:lstStyle>
            <a:lvl1pPr>
              <a:defRPr>
                <a:solidFill>
                  <a:schemeClr val="bg1"/>
                </a:solidFill>
              </a:defRPr>
            </a:lvl1pPr>
          </a:lstStyle>
          <a:p>
            <a:r>
              <a:rPr lang="en-US"/>
              <a:t>Sample Footer Text</a:t>
            </a:r>
          </a:p>
        </p:txBody>
      </p:sp>
      <p:sp>
        <p:nvSpPr>
          <p:cNvPr id="4" name="Slide Number Placeholder 3">
            <a:extLst>
              <a:ext uri="{FF2B5EF4-FFF2-40B4-BE49-F238E27FC236}">
                <a16:creationId xmlns:a16="http://schemas.microsoft.com/office/drawing/2014/main" id="{43BFA228-8396-4E23-FC69-1F37D8C7689F}"/>
              </a:ext>
            </a:extLst>
          </p:cNvPr>
          <p:cNvSpPr>
            <a:spLocks noGrp="1"/>
          </p:cNvSpPr>
          <p:nvPr>
            <p:ph type="sldNum" sz="quarter" idx="11"/>
          </p:nvPr>
        </p:nvSpPr>
        <p:spPr/>
        <p:txBody>
          <a:bodyPr/>
          <a:lstStyle>
            <a:lvl1pPr>
              <a:defRPr>
                <a:solidFill>
                  <a:schemeClr val="bg1"/>
                </a:solidFill>
              </a:defRPr>
            </a:lvl1pPr>
          </a:lstStyle>
          <a:p>
            <a:fld id="{8D252C1B-CBF0-4A4D-8F57-7FB989103249}" type="slidenum">
              <a:rPr lang="en-US" smtClean="0"/>
              <a:pPr/>
              <a:t>‹Nº›</a:t>
            </a:fld>
            <a:endParaRPr lang="en-US"/>
          </a:p>
        </p:txBody>
      </p:sp>
      <p:sp>
        <p:nvSpPr>
          <p:cNvPr id="5" name="Date Placeholder 4">
            <a:extLst>
              <a:ext uri="{FF2B5EF4-FFF2-40B4-BE49-F238E27FC236}">
                <a16:creationId xmlns:a16="http://schemas.microsoft.com/office/drawing/2014/main" id="{95F3F231-502C-F79C-1631-322CE76856FA}"/>
              </a:ext>
            </a:extLst>
          </p:cNvPr>
          <p:cNvSpPr>
            <a:spLocks noGrp="1"/>
          </p:cNvSpPr>
          <p:nvPr>
            <p:ph type="dt" sz="half" idx="12"/>
          </p:nvPr>
        </p:nvSpPr>
        <p:spPr/>
        <p:txBody>
          <a:bodyPr/>
          <a:lstStyle>
            <a:lvl1pPr>
              <a:defRPr>
                <a:solidFill>
                  <a:schemeClr val="bg1"/>
                </a:solidFill>
              </a:defRPr>
            </a:lvl1pPr>
          </a:lstStyle>
          <a:p>
            <a:fld id="{AFD1CDEC-CB6B-4D1A-830E-B3F09AFB6CC1}" type="datetime4">
              <a:rPr lang="en-US" smtClean="0"/>
              <a:t>December 5, 2025</a:t>
            </a:fld>
            <a:endParaRPr lang="en-US"/>
          </a:p>
        </p:txBody>
      </p:sp>
      <p:cxnSp>
        <p:nvCxnSpPr>
          <p:cNvPr id="8" name="Straight Connector 7">
            <a:extLst>
              <a:ext uri="{FF2B5EF4-FFF2-40B4-BE49-F238E27FC236}">
                <a16:creationId xmlns:a16="http://schemas.microsoft.com/office/drawing/2014/main" id="{E28A6A5B-52A2-759F-925A-E739473F7E34}"/>
              </a:ext>
              <a:ext uri="{C183D7F6-B498-43B3-948B-1728B52AA6E4}">
                <adec:decorative xmlns:adec="http://schemas.microsoft.com/office/drawing/2017/decorative" val="1"/>
              </a:ext>
            </a:extLst>
          </p:cNvPr>
          <p:cNvCxnSpPr>
            <a:cxnSpLocks/>
          </p:cNvCxnSpPr>
          <p:nvPr/>
        </p:nvCxnSpPr>
        <p:spPr>
          <a:xfrm>
            <a:off x="5610423" y="4905775"/>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A2EB36C-8E19-518C-7936-928B51B8A33C}"/>
              </a:ext>
              <a:ext uri="{C183D7F6-B498-43B3-948B-1728B52AA6E4}">
                <adec:decorative xmlns:adec="http://schemas.microsoft.com/office/drawing/2017/decorative" val="1"/>
              </a:ext>
            </a:extLst>
          </p:cNvPr>
          <p:cNvCxnSpPr>
            <a:cxnSpLocks/>
          </p:cNvCxnSpPr>
          <p:nvPr/>
        </p:nvCxnSpPr>
        <p:spPr>
          <a:xfrm>
            <a:off x="5614416" y="4910328"/>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7861386"/>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429768"/>
            <a:ext cx="10817352" cy="958480"/>
          </a:xfrm>
          <a:prstGeom prst="rect">
            <a:avLst/>
          </a:prstGeom>
        </p:spPr>
        <p:txBody>
          <a:bodyPr vert="horz" lIns="91440" tIns="45720" rIns="91440" bIns="45720" rtlCol="0" anchor="b">
            <a:normAutofit/>
          </a:bodyPr>
          <a:lstStyle>
            <a:lvl1pPr>
              <a:lnSpc>
                <a:spcPct val="120000"/>
              </a:lnSpc>
              <a:defRPr lang="en-US" dirty="0"/>
            </a:lvl1pPr>
          </a:lstStyle>
          <a:p>
            <a:pPr lvl="0"/>
            <a:r>
              <a:rPr lang="en-US"/>
              <a:t>Click to edit Master title style</a:t>
            </a:r>
          </a:p>
        </p:txBody>
      </p:sp>
      <p:sp>
        <p:nvSpPr>
          <p:cNvPr id="4" name="Content Placeholder 3">
            <a:extLst>
              <a:ext uri="{FF2B5EF4-FFF2-40B4-BE49-F238E27FC236}">
                <a16:creationId xmlns:a16="http://schemas.microsoft.com/office/drawing/2014/main" id="{BFA338E0-C170-B5BD-56A0-6831A85B2F21}"/>
              </a:ext>
            </a:extLst>
          </p:cNvPr>
          <p:cNvSpPr>
            <a:spLocks noGrp="1"/>
          </p:cNvSpPr>
          <p:nvPr>
            <p:ph sz="quarter" idx="18"/>
          </p:nvPr>
        </p:nvSpPr>
        <p:spPr>
          <a:xfrm>
            <a:off x="612775" y="2029968"/>
            <a:ext cx="50292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95231737-390D-A75F-1AA3-A6675DB7314C}"/>
              </a:ext>
            </a:extLst>
          </p:cNvPr>
          <p:cNvSpPr>
            <a:spLocks noGrp="1"/>
          </p:cNvSpPr>
          <p:nvPr>
            <p:ph sz="quarter" idx="19"/>
          </p:nvPr>
        </p:nvSpPr>
        <p:spPr>
          <a:xfrm>
            <a:off x="6382512" y="2029968"/>
            <a:ext cx="50292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13">
            <a:extLst>
              <a:ext uri="{FF2B5EF4-FFF2-40B4-BE49-F238E27FC236}">
                <a16:creationId xmlns:a16="http://schemas.microsoft.com/office/drawing/2014/main" id="{D34EBE88-C826-A0CB-2F99-4593AD931017}"/>
              </a:ext>
            </a:extLst>
          </p:cNvPr>
          <p:cNvSpPr>
            <a:spLocks noGrp="1"/>
          </p:cNvSpPr>
          <p:nvPr>
            <p:ph type="ftr" sz="quarter" idx="16"/>
          </p:nvPr>
        </p:nvSpPr>
        <p:spPr/>
        <p:txBody>
          <a:bodyPr/>
          <a:lstStyle/>
          <a:p>
            <a:pPr algn="r"/>
            <a:r>
              <a:rPr lang="en-US"/>
              <a:t>Sample Footer Text</a:t>
            </a:r>
          </a:p>
        </p:txBody>
      </p:sp>
      <p:sp>
        <p:nvSpPr>
          <p:cNvPr id="15" name="Slide Number Placeholder 14">
            <a:extLst>
              <a:ext uri="{FF2B5EF4-FFF2-40B4-BE49-F238E27FC236}">
                <a16:creationId xmlns:a16="http://schemas.microsoft.com/office/drawing/2014/main" id="{3ABF7200-8BFC-1209-D217-A05B147C7362}"/>
              </a:ext>
            </a:extLst>
          </p:cNvPr>
          <p:cNvSpPr>
            <a:spLocks noGrp="1"/>
          </p:cNvSpPr>
          <p:nvPr>
            <p:ph type="sldNum" sz="quarter" idx="17"/>
          </p:nvPr>
        </p:nvSpPr>
        <p:spPr/>
        <p:txBody>
          <a:bodyPr/>
          <a:lstStyle/>
          <a:p>
            <a:pPr algn="ctr"/>
            <a:fld id="{8D252C1B-CBF0-4A4D-8F57-7FB989103249}" type="slidenum">
              <a:rPr lang="en-US" smtClean="0"/>
              <a:pPr algn="ctr"/>
              <a:t>‹Nº›</a:t>
            </a:fld>
            <a:endParaRPr lang="en-US"/>
          </a:p>
        </p:txBody>
      </p:sp>
      <p:sp>
        <p:nvSpPr>
          <p:cNvPr id="13" name="Date Placeholder 12">
            <a:extLst>
              <a:ext uri="{FF2B5EF4-FFF2-40B4-BE49-F238E27FC236}">
                <a16:creationId xmlns:a16="http://schemas.microsoft.com/office/drawing/2014/main" id="{A1910647-79B7-6086-34D9-EBD4D6E4C954}"/>
              </a:ext>
            </a:extLst>
          </p:cNvPr>
          <p:cNvSpPr>
            <a:spLocks noGrp="1"/>
          </p:cNvSpPr>
          <p:nvPr>
            <p:ph type="dt" sz="half" idx="15"/>
          </p:nvPr>
        </p:nvSpPr>
        <p:spPr/>
        <p:txBody>
          <a:bodyPr/>
          <a:lstStyle/>
          <a:p>
            <a:fld id="{FEDA8A73-7124-4840-A51A-773DD734FF02}" type="datetime4">
              <a:rPr lang="en-US" smtClean="0"/>
              <a:t>December 5, 2025</a:t>
            </a:fld>
            <a:endParaRPr lang="en-US"/>
          </a:p>
        </p:txBody>
      </p:sp>
    </p:spTree>
    <p:extLst>
      <p:ext uri="{BB962C8B-B14F-4D97-AF65-F5344CB8AC3E}">
        <p14:creationId xmlns:p14="http://schemas.microsoft.com/office/powerpoint/2010/main" val="42502810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518219-E186-2E63-46B3-4C1D3A8220EF}"/>
              </a:ext>
            </a:extLst>
          </p:cNvPr>
          <p:cNvSpPr>
            <a:spLocks noGrp="1"/>
          </p:cNvSpPr>
          <p:nvPr>
            <p:ph type="title"/>
          </p:nvPr>
        </p:nvSpPr>
        <p:spPr>
          <a:xfrm>
            <a:off x="612648" y="429768"/>
            <a:ext cx="10817352" cy="960120"/>
          </a:xfrm>
          <a:prstGeom prst="rect">
            <a:avLst/>
          </a:prstGeom>
        </p:spPr>
        <p:txBody>
          <a:bodyPr/>
          <a:lstStyle>
            <a:lvl1pPr>
              <a:lnSpc>
                <a:spcPct val="120000"/>
              </a:lnSpc>
              <a:defRPr/>
            </a:lvl1p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12648" y="2025333"/>
            <a:ext cx="5029200" cy="559834"/>
          </a:xfrm>
          <a:prstGeom prst="rect">
            <a:avLst/>
          </a:prstGeom>
        </p:spPr>
        <p:txBody>
          <a:bodyPr anchor="b">
            <a:normAutofit/>
          </a:bodyPr>
          <a:lstStyle>
            <a:lvl1pPr marL="0" indent="0">
              <a:lnSpc>
                <a:spcPct val="90000"/>
              </a:lnSpc>
              <a:buNone/>
              <a:defRPr sz="20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BAB9BD-1632-7C73-3DD9-771EE45DC03D}"/>
              </a:ext>
            </a:extLst>
          </p:cNvPr>
          <p:cNvSpPr>
            <a:spLocks noGrp="1"/>
          </p:cNvSpPr>
          <p:nvPr>
            <p:ph sz="quarter" idx="18"/>
          </p:nvPr>
        </p:nvSpPr>
        <p:spPr>
          <a:xfrm>
            <a:off x="612775" y="2665413"/>
            <a:ext cx="5029200" cy="3713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2025333"/>
            <a:ext cx="5029200" cy="559834"/>
          </a:xfrm>
          <a:prstGeom prst="rect">
            <a:avLst/>
          </a:prstGeom>
        </p:spPr>
        <p:txBody>
          <a:bodyPr anchor="b">
            <a:normAutofit/>
          </a:bodyPr>
          <a:lstStyle>
            <a:lvl1pPr marL="0" indent="0">
              <a:lnSpc>
                <a:spcPct val="90000"/>
              </a:lnSpc>
              <a:buNone/>
              <a:defRPr sz="20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7">
            <a:extLst>
              <a:ext uri="{FF2B5EF4-FFF2-40B4-BE49-F238E27FC236}">
                <a16:creationId xmlns:a16="http://schemas.microsoft.com/office/drawing/2014/main" id="{38B165C5-C4ED-E04C-81FA-FDFA87F0A01C}"/>
              </a:ext>
            </a:extLst>
          </p:cNvPr>
          <p:cNvSpPr>
            <a:spLocks noGrp="1"/>
          </p:cNvSpPr>
          <p:nvPr>
            <p:ph sz="quarter" idx="19"/>
          </p:nvPr>
        </p:nvSpPr>
        <p:spPr>
          <a:xfrm>
            <a:off x="6381750" y="2665413"/>
            <a:ext cx="5029200" cy="3713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13">
            <a:extLst>
              <a:ext uri="{FF2B5EF4-FFF2-40B4-BE49-F238E27FC236}">
                <a16:creationId xmlns:a16="http://schemas.microsoft.com/office/drawing/2014/main" id="{0D28A929-F039-96E6-B29C-717106871CBD}"/>
              </a:ext>
            </a:extLst>
          </p:cNvPr>
          <p:cNvSpPr>
            <a:spLocks noGrp="1"/>
          </p:cNvSpPr>
          <p:nvPr>
            <p:ph type="ftr" sz="quarter" idx="16"/>
          </p:nvPr>
        </p:nvSpPr>
        <p:spPr/>
        <p:txBody>
          <a:bodyPr/>
          <a:lstStyle/>
          <a:p>
            <a:pPr algn="r"/>
            <a:r>
              <a:rPr lang="en-US"/>
              <a:t>Sample Footer Text</a:t>
            </a:r>
          </a:p>
        </p:txBody>
      </p:sp>
      <p:sp>
        <p:nvSpPr>
          <p:cNvPr id="15" name="Slide Number Placeholder 14">
            <a:extLst>
              <a:ext uri="{FF2B5EF4-FFF2-40B4-BE49-F238E27FC236}">
                <a16:creationId xmlns:a16="http://schemas.microsoft.com/office/drawing/2014/main" id="{766D40EC-432B-24BD-14A2-EA02DE69B663}"/>
              </a:ext>
            </a:extLst>
          </p:cNvPr>
          <p:cNvSpPr>
            <a:spLocks noGrp="1"/>
          </p:cNvSpPr>
          <p:nvPr>
            <p:ph type="sldNum" sz="quarter" idx="17"/>
          </p:nvPr>
        </p:nvSpPr>
        <p:spPr/>
        <p:txBody>
          <a:bodyPr/>
          <a:lstStyle/>
          <a:p>
            <a:pPr algn="ctr"/>
            <a:fld id="{8D252C1B-CBF0-4A4D-8F57-7FB989103249}" type="slidenum">
              <a:rPr lang="en-US" smtClean="0"/>
              <a:pPr algn="ctr"/>
              <a:t>‹Nº›</a:t>
            </a:fld>
            <a:endParaRPr lang="en-US"/>
          </a:p>
        </p:txBody>
      </p:sp>
      <p:sp>
        <p:nvSpPr>
          <p:cNvPr id="12" name="Date Placeholder 11">
            <a:extLst>
              <a:ext uri="{FF2B5EF4-FFF2-40B4-BE49-F238E27FC236}">
                <a16:creationId xmlns:a16="http://schemas.microsoft.com/office/drawing/2014/main" id="{405654AF-A639-3FB5-E967-011B97C87C67}"/>
              </a:ext>
            </a:extLst>
          </p:cNvPr>
          <p:cNvSpPr>
            <a:spLocks noGrp="1"/>
          </p:cNvSpPr>
          <p:nvPr>
            <p:ph type="dt" sz="half" idx="15"/>
          </p:nvPr>
        </p:nvSpPr>
        <p:spPr/>
        <p:txBody>
          <a:bodyPr/>
          <a:lstStyle/>
          <a:p>
            <a:fld id="{47F5CC4D-6073-4A05-86E2-9A5D9E5EE1C6}" type="datetime4">
              <a:rPr lang="en-US" smtClean="0"/>
              <a:t>December 5, 2025</a:t>
            </a:fld>
            <a:endParaRPr lang="en-US"/>
          </a:p>
        </p:txBody>
      </p:sp>
    </p:spTree>
    <p:extLst>
      <p:ext uri="{BB962C8B-B14F-4D97-AF65-F5344CB8AC3E}">
        <p14:creationId xmlns:p14="http://schemas.microsoft.com/office/powerpoint/2010/main" val="7560360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429768"/>
            <a:ext cx="10817352" cy="960120"/>
          </a:xfrm>
          <a:prstGeom prst="rect">
            <a:avLst/>
          </a:prstGeom>
        </p:spPr>
        <p:txBody>
          <a:bodyPr/>
          <a:lstStyle>
            <a:lvl1pPr>
              <a:lnSpc>
                <a:spcPct val="120000"/>
              </a:lnSpc>
              <a:defRPr/>
            </a:lvl1pPr>
          </a:lstStyle>
          <a:p>
            <a:r>
              <a:rPr lang="en-US"/>
              <a:t>Click to edit Master title style</a:t>
            </a:r>
          </a:p>
        </p:txBody>
      </p:sp>
      <p:sp>
        <p:nvSpPr>
          <p:cNvPr id="7" name="Footer Placeholder 6">
            <a:extLst>
              <a:ext uri="{FF2B5EF4-FFF2-40B4-BE49-F238E27FC236}">
                <a16:creationId xmlns:a16="http://schemas.microsoft.com/office/drawing/2014/main" id="{9B4DD502-5BE6-822B-DB91-B6295D991AC2}"/>
              </a:ext>
            </a:extLst>
          </p:cNvPr>
          <p:cNvSpPr>
            <a:spLocks noGrp="1"/>
          </p:cNvSpPr>
          <p:nvPr>
            <p:ph type="ftr" sz="quarter" idx="11"/>
          </p:nvPr>
        </p:nvSpPr>
        <p:spPr/>
        <p:txBody>
          <a:bodyPr/>
          <a:lstStyle/>
          <a:p>
            <a:pPr algn="r"/>
            <a:r>
              <a:rPr lang="en-US"/>
              <a:t>Sample Footer Text</a:t>
            </a:r>
          </a:p>
        </p:txBody>
      </p:sp>
      <p:sp>
        <p:nvSpPr>
          <p:cNvPr id="8" name="Slide Number Placeholder 7">
            <a:extLst>
              <a:ext uri="{FF2B5EF4-FFF2-40B4-BE49-F238E27FC236}">
                <a16:creationId xmlns:a16="http://schemas.microsoft.com/office/drawing/2014/main" id="{3CBD9E88-9DFA-2EB7-34D5-E029BD46F5E3}"/>
              </a:ext>
            </a:extLst>
          </p:cNvPr>
          <p:cNvSpPr>
            <a:spLocks noGrp="1"/>
          </p:cNvSpPr>
          <p:nvPr>
            <p:ph type="sldNum" sz="quarter" idx="12"/>
          </p:nvPr>
        </p:nvSpPr>
        <p:spPr/>
        <p:txBody>
          <a:bodyPr/>
          <a:lstStyle/>
          <a:p>
            <a:pPr algn="ctr"/>
            <a:fld id="{8D252C1B-CBF0-4A4D-8F57-7FB989103249}" type="slidenum">
              <a:rPr lang="en-US" smtClean="0"/>
              <a:pPr algn="ctr"/>
              <a:t>‹Nº›</a:t>
            </a:fld>
            <a:endParaRPr lang="en-US"/>
          </a:p>
        </p:txBody>
      </p:sp>
      <p:sp>
        <p:nvSpPr>
          <p:cNvPr id="6" name="Date Placeholder 5">
            <a:extLst>
              <a:ext uri="{FF2B5EF4-FFF2-40B4-BE49-F238E27FC236}">
                <a16:creationId xmlns:a16="http://schemas.microsoft.com/office/drawing/2014/main" id="{26035DAD-0E07-921A-1F16-10A8BBFC3975}"/>
              </a:ext>
            </a:extLst>
          </p:cNvPr>
          <p:cNvSpPr>
            <a:spLocks noGrp="1"/>
          </p:cNvSpPr>
          <p:nvPr>
            <p:ph type="dt" sz="half" idx="10"/>
          </p:nvPr>
        </p:nvSpPr>
        <p:spPr/>
        <p:txBody>
          <a:bodyPr/>
          <a:lstStyle/>
          <a:p>
            <a:fld id="{5C0CB386-F940-461F-A152-905D02CFF5A2}" type="datetime4">
              <a:rPr lang="en-US" smtClean="0"/>
              <a:t>December 5, 2025</a:t>
            </a:fld>
            <a:endParaRPr lang="en-US"/>
          </a:p>
        </p:txBody>
      </p:sp>
    </p:spTree>
    <p:extLst>
      <p:ext uri="{BB962C8B-B14F-4D97-AF65-F5344CB8AC3E}">
        <p14:creationId xmlns:p14="http://schemas.microsoft.com/office/powerpoint/2010/main" val="20480237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9E11FDDA-B97C-DDC5-8DB1-E60BD2AA1DBB}"/>
              </a:ext>
            </a:extLst>
          </p:cNvPr>
          <p:cNvSpPr>
            <a:spLocks noGrp="1"/>
          </p:cNvSpPr>
          <p:nvPr>
            <p:ph type="ftr" sz="quarter" idx="11"/>
          </p:nvPr>
        </p:nvSpPr>
        <p:spPr/>
        <p:txBody>
          <a:bodyPr/>
          <a:lstStyle/>
          <a:p>
            <a:pPr algn="r"/>
            <a:r>
              <a:rPr lang="en-US"/>
              <a:t>Sample Footer Text</a:t>
            </a:r>
          </a:p>
        </p:txBody>
      </p:sp>
      <p:sp>
        <p:nvSpPr>
          <p:cNvPr id="7" name="Slide Number Placeholder 6">
            <a:extLst>
              <a:ext uri="{FF2B5EF4-FFF2-40B4-BE49-F238E27FC236}">
                <a16:creationId xmlns:a16="http://schemas.microsoft.com/office/drawing/2014/main" id="{7F72A1C0-DA96-EA1E-D5A0-508F879B0757}"/>
              </a:ext>
            </a:extLst>
          </p:cNvPr>
          <p:cNvSpPr>
            <a:spLocks noGrp="1"/>
          </p:cNvSpPr>
          <p:nvPr>
            <p:ph type="sldNum" sz="quarter" idx="12"/>
          </p:nvPr>
        </p:nvSpPr>
        <p:spPr/>
        <p:txBody>
          <a:bodyPr/>
          <a:lstStyle/>
          <a:p>
            <a:pPr algn="ctr"/>
            <a:fld id="{8D252C1B-CBF0-4A4D-8F57-7FB989103249}" type="slidenum">
              <a:rPr lang="en-US" smtClean="0"/>
              <a:pPr algn="ctr"/>
              <a:t>‹Nº›</a:t>
            </a:fld>
            <a:endParaRPr lang="en-US"/>
          </a:p>
        </p:txBody>
      </p:sp>
      <p:sp>
        <p:nvSpPr>
          <p:cNvPr id="5" name="Date Placeholder 4">
            <a:extLst>
              <a:ext uri="{FF2B5EF4-FFF2-40B4-BE49-F238E27FC236}">
                <a16:creationId xmlns:a16="http://schemas.microsoft.com/office/drawing/2014/main" id="{F97F18BD-749C-B50F-D44C-F42AA6AABEB9}"/>
              </a:ext>
            </a:extLst>
          </p:cNvPr>
          <p:cNvSpPr>
            <a:spLocks noGrp="1"/>
          </p:cNvSpPr>
          <p:nvPr>
            <p:ph type="dt" sz="half" idx="10"/>
          </p:nvPr>
        </p:nvSpPr>
        <p:spPr/>
        <p:txBody>
          <a:bodyPr/>
          <a:lstStyle/>
          <a:p>
            <a:fld id="{2ACAFA3B-E7FC-4334-92AC-6B8879F5B1DC}" type="datetime4">
              <a:rPr lang="en-US" smtClean="0"/>
              <a:t>December 5, 2025</a:t>
            </a:fld>
            <a:endParaRPr lang="en-US"/>
          </a:p>
        </p:txBody>
      </p:sp>
    </p:spTree>
    <p:extLst>
      <p:ext uri="{BB962C8B-B14F-4D97-AF65-F5344CB8AC3E}">
        <p14:creationId xmlns:p14="http://schemas.microsoft.com/office/powerpoint/2010/main" val="4595422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758952"/>
            <a:ext cx="3595634" cy="2212848"/>
          </a:xfrm>
          <a:prstGeom prst="rect">
            <a:avLst/>
          </a:prstGeom>
        </p:spPr>
        <p:txBody>
          <a:bodyPr anchor="t">
            <a:normAutofit/>
          </a:bodyPr>
          <a:lstStyle>
            <a:lvl1pPr>
              <a:lnSpc>
                <a:spcPct val="120000"/>
              </a:lnSpc>
              <a:defRPr sz="28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971800"/>
            <a:ext cx="3595634" cy="3127248"/>
          </a:xfrm>
          <a:prstGeom prst="rect">
            <a:avLst/>
          </a:prstGeom>
        </p:spPr>
        <p:txBody>
          <a:bodyPr anchor="t">
            <a:normAutofit/>
          </a:bodyPr>
          <a:lstStyle>
            <a:lvl1pPr marL="0" indent="0">
              <a:lnSpc>
                <a:spcPct val="13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6" y="758952"/>
            <a:ext cx="6284130" cy="5340093"/>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13" name="Footer Placeholder 12">
            <a:extLst>
              <a:ext uri="{FF2B5EF4-FFF2-40B4-BE49-F238E27FC236}">
                <a16:creationId xmlns:a16="http://schemas.microsoft.com/office/drawing/2014/main" id="{247FD854-00E9-7A1B-6B8C-0458F22F1EC3}"/>
              </a:ext>
            </a:extLst>
          </p:cNvPr>
          <p:cNvSpPr>
            <a:spLocks noGrp="1"/>
          </p:cNvSpPr>
          <p:nvPr>
            <p:ph type="ftr" sz="quarter" idx="11"/>
          </p:nvPr>
        </p:nvSpPr>
        <p:spPr/>
        <p:txBody>
          <a:bodyPr/>
          <a:lstStyle/>
          <a:p>
            <a:pPr algn="r"/>
            <a:r>
              <a:rPr lang="en-US"/>
              <a:t>Sample Footer Text</a:t>
            </a:r>
          </a:p>
        </p:txBody>
      </p:sp>
      <p:sp>
        <p:nvSpPr>
          <p:cNvPr id="14" name="Slide Number Placeholder 13">
            <a:extLst>
              <a:ext uri="{FF2B5EF4-FFF2-40B4-BE49-F238E27FC236}">
                <a16:creationId xmlns:a16="http://schemas.microsoft.com/office/drawing/2014/main" id="{205E2392-B840-3FDD-E39D-8521DC827038}"/>
              </a:ext>
            </a:extLst>
          </p:cNvPr>
          <p:cNvSpPr>
            <a:spLocks noGrp="1"/>
          </p:cNvSpPr>
          <p:nvPr>
            <p:ph type="sldNum" sz="quarter" idx="12"/>
          </p:nvPr>
        </p:nvSpPr>
        <p:spPr/>
        <p:txBody>
          <a:bodyPr/>
          <a:lstStyle/>
          <a:p>
            <a:pPr algn="ctr"/>
            <a:fld id="{8D252C1B-CBF0-4A4D-8F57-7FB989103249}" type="slidenum">
              <a:rPr lang="en-US" smtClean="0"/>
              <a:pPr algn="ctr"/>
              <a:t>‹Nº›</a:t>
            </a:fld>
            <a:endParaRPr lang="en-US"/>
          </a:p>
        </p:txBody>
      </p:sp>
      <p:sp>
        <p:nvSpPr>
          <p:cNvPr id="12" name="Date Placeholder 11">
            <a:extLst>
              <a:ext uri="{FF2B5EF4-FFF2-40B4-BE49-F238E27FC236}">
                <a16:creationId xmlns:a16="http://schemas.microsoft.com/office/drawing/2014/main" id="{542EA063-3C1A-D1D2-916B-C1A4F124EA0C}"/>
              </a:ext>
            </a:extLst>
          </p:cNvPr>
          <p:cNvSpPr>
            <a:spLocks noGrp="1"/>
          </p:cNvSpPr>
          <p:nvPr>
            <p:ph type="dt" sz="half" idx="10"/>
          </p:nvPr>
        </p:nvSpPr>
        <p:spPr/>
        <p:txBody>
          <a:bodyPr/>
          <a:lstStyle/>
          <a:p>
            <a:fld id="{15FDBDE7-FECA-47E1-B2CA-19C097F5DD78}" type="datetime4">
              <a:rPr lang="en-US" smtClean="0"/>
              <a:t>December 5, 2025</a:t>
            </a:fld>
            <a:endParaRPr lang="en-US"/>
          </a:p>
        </p:txBody>
      </p:sp>
    </p:spTree>
    <p:extLst>
      <p:ext uri="{BB962C8B-B14F-4D97-AF65-F5344CB8AC3E}">
        <p14:creationId xmlns:p14="http://schemas.microsoft.com/office/powerpoint/2010/main" val="42620736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762000"/>
            <a:ext cx="3713996" cy="2212313"/>
          </a:xfrm>
          <a:prstGeom prst="rect">
            <a:avLst/>
          </a:prstGeom>
        </p:spPr>
        <p:txBody>
          <a:bodyPr anchor="t">
            <a:normAutofit/>
          </a:bodyPr>
          <a:lstStyle>
            <a:lvl1pPr>
              <a:lnSpc>
                <a:spcPct val="120000"/>
              </a:lnSpc>
              <a:defRPr sz="28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3401567"/>
            <a:ext cx="3713996" cy="2731008"/>
          </a:xfrm>
          <a:prstGeom prst="rect">
            <a:avLst/>
          </a:prstGeom>
        </p:spPr>
        <p:txBody>
          <a:bodyPr anchor="b"/>
          <a:lstStyle>
            <a:lvl1pPr marL="0" indent="0">
              <a:lnSpc>
                <a:spcPct val="13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Picture Placeholder 8">
            <a:extLst>
              <a:ext uri="{FF2B5EF4-FFF2-40B4-BE49-F238E27FC236}">
                <a16:creationId xmlns:a16="http://schemas.microsoft.com/office/drawing/2014/main" id="{BE5C5A3E-7D50-F47F-EB7E-84E9BE86B09F}"/>
              </a:ext>
            </a:extLst>
          </p:cNvPr>
          <p:cNvSpPr>
            <a:spLocks noGrp="1"/>
          </p:cNvSpPr>
          <p:nvPr>
            <p:ph type="pic" sz="quarter" idx="13" hasCustomPrompt="1"/>
          </p:nvPr>
        </p:nvSpPr>
        <p:spPr>
          <a:xfrm>
            <a:off x="5361359" y="762000"/>
            <a:ext cx="6068641" cy="5334000"/>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16" name="Footer Placeholder 15">
            <a:extLst>
              <a:ext uri="{FF2B5EF4-FFF2-40B4-BE49-F238E27FC236}">
                <a16:creationId xmlns:a16="http://schemas.microsoft.com/office/drawing/2014/main" id="{27DBDBE0-7D82-CCC0-82C8-C75970BFD286}"/>
              </a:ext>
            </a:extLst>
          </p:cNvPr>
          <p:cNvSpPr>
            <a:spLocks noGrp="1"/>
          </p:cNvSpPr>
          <p:nvPr>
            <p:ph type="ftr" sz="quarter" idx="15"/>
          </p:nvPr>
        </p:nvSpPr>
        <p:spPr/>
        <p:txBody>
          <a:bodyPr/>
          <a:lstStyle/>
          <a:p>
            <a:pPr algn="r"/>
            <a:r>
              <a:rPr lang="en-US"/>
              <a:t>Sample Footer Text</a:t>
            </a:r>
          </a:p>
        </p:txBody>
      </p:sp>
      <p:sp>
        <p:nvSpPr>
          <p:cNvPr id="17" name="Slide Number Placeholder 16">
            <a:extLst>
              <a:ext uri="{FF2B5EF4-FFF2-40B4-BE49-F238E27FC236}">
                <a16:creationId xmlns:a16="http://schemas.microsoft.com/office/drawing/2014/main" id="{098B971C-659F-56B1-E5C8-1551C52DEB0E}"/>
              </a:ext>
            </a:extLst>
          </p:cNvPr>
          <p:cNvSpPr>
            <a:spLocks noGrp="1"/>
          </p:cNvSpPr>
          <p:nvPr>
            <p:ph type="sldNum" sz="quarter" idx="16"/>
          </p:nvPr>
        </p:nvSpPr>
        <p:spPr/>
        <p:txBody>
          <a:bodyPr/>
          <a:lstStyle/>
          <a:p>
            <a:pPr algn="ctr"/>
            <a:fld id="{8D252C1B-CBF0-4A4D-8F57-7FB989103249}" type="slidenum">
              <a:rPr lang="en-US" smtClean="0"/>
              <a:pPr algn="ctr"/>
              <a:t>‹Nº›</a:t>
            </a:fld>
            <a:endParaRPr lang="en-US"/>
          </a:p>
        </p:txBody>
      </p:sp>
      <p:sp>
        <p:nvSpPr>
          <p:cNvPr id="15" name="Date Placeholder 14">
            <a:extLst>
              <a:ext uri="{FF2B5EF4-FFF2-40B4-BE49-F238E27FC236}">
                <a16:creationId xmlns:a16="http://schemas.microsoft.com/office/drawing/2014/main" id="{1018BD95-468D-0282-9949-1A0343239975}"/>
              </a:ext>
            </a:extLst>
          </p:cNvPr>
          <p:cNvSpPr>
            <a:spLocks noGrp="1"/>
          </p:cNvSpPr>
          <p:nvPr>
            <p:ph type="dt" sz="half" idx="14"/>
          </p:nvPr>
        </p:nvSpPr>
        <p:spPr/>
        <p:txBody>
          <a:bodyPr/>
          <a:lstStyle/>
          <a:p>
            <a:fld id="{5D4FB98F-DFF9-4531-9B19-10EA554FE457}" type="datetime4">
              <a:rPr lang="en-US" smtClean="0"/>
              <a:t>December 5, 2025</a:t>
            </a:fld>
            <a:endParaRPr lang="en-US"/>
          </a:p>
        </p:txBody>
      </p:sp>
    </p:spTree>
    <p:extLst>
      <p:ext uri="{BB962C8B-B14F-4D97-AF65-F5344CB8AC3E}">
        <p14:creationId xmlns:p14="http://schemas.microsoft.com/office/powerpoint/2010/main" val="12329197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115FEF-9929-7E5F-F0A4-112836087D7B}"/>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937FE2A9-21DD-FB38-F9C9-5420B56B7136}"/>
              </a:ext>
              <a:ext uri="{C183D7F6-B498-43B3-948B-1728B52AA6E4}">
                <adec:decorative xmlns:adec="http://schemas.microsoft.com/office/drawing/2017/decorative" val="1"/>
              </a:ext>
            </a:extLst>
          </p:cNvPr>
          <p:cNvCxnSpPr>
            <a:cxnSpLocks/>
          </p:cNvCxnSpPr>
          <p:nvPr/>
        </p:nvCxnSpPr>
        <p:spPr>
          <a:xfrm>
            <a:off x="793007" y="761998"/>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033272"/>
            <a:ext cx="10680191" cy="1901952"/>
          </a:xfrm>
          <a:prstGeom prst="rect">
            <a:avLst/>
          </a:prstGeom>
        </p:spPr>
        <p:txBody>
          <a:bodyPr anchor="t">
            <a:normAutofit/>
          </a:bodyPr>
          <a:lstStyle>
            <a:lvl1pPr>
              <a:lnSpc>
                <a:spcPct val="120000"/>
              </a:lnSpc>
              <a:defRPr sz="40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648" y="3593592"/>
            <a:ext cx="10680192" cy="2688336"/>
          </a:xfrm>
          <a:prstGeom prst="rect">
            <a:avLst/>
          </a:prstGeo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F424D638-A40E-7DBE-0BDA-0653484A371B}"/>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10" name="Slide Number Placeholder 9">
            <a:extLst>
              <a:ext uri="{FF2B5EF4-FFF2-40B4-BE49-F238E27FC236}">
                <a16:creationId xmlns:a16="http://schemas.microsoft.com/office/drawing/2014/main" id="{D432539E-E64F-6ECB-8128-09189D20DDE8}"/>
              </a:ext>
            </a:extLst>
          </p:cNvPr>
          <p:cNvSpPr>
            <a:spLocks noGrp="1"/>
          </p:cNvSpPr>
          <p:nvPr>
            <p:ph type="sldNum" sz="quarter" idx="16"/>
          </p:nvPr>
        </p:nvSpPr>
        <p:spPr/>
        <p:txBody>
          <a:bodyPr/>
          <a:lstStyle>
            <a:lvl1pPr>
              <a:defRPr>
                <a:solidFill>
                  <a:schemeClr val="tx1"/>
                </a:solidFill>
              </a:defRPr>
            </a:lvl1pPr>
          </a:lstStyle>
          <a:p>
            <a:fld id="{8D252C1B-CBF0-4A4D-8F57-7FB989103249}" type="slidenum">
              <a:rPr lang="en-US" smtClean="0"/>
              <a:pPr/>
              <a:t>‹Nº›</a:t>
            </a:fld>
            <a:endParaRPr lang="en-US"/>
          </a:p>
        </p:txBody>
      </p:sp>
      <p:sp>
        <p:nvSpPr>
          <p:cNvPr id="7" name="Date Placeholder 6">
            <a:extLst>
              <a:ext uri="{FF2B5EF4-FFF2-40B4-BE49-F238E27FC236}">
                <a16:creationId xmlns:a16="http://schemas.microsoft.com/office/drawing/2014/main" id="{260958E1-1A6E-215C-E558-5C2B7E025D13}"/>
              </a:ext>
            </a:extLst>
          </p:cNvPr>
          <p:cNvSpPr>
            <a:spLocks noGrp="1"/>
          </p:cNvSpPr>
          <p:nvPr>
            <p:ph type="dt" sz="half" idx="14"/>
          </p:nvPr>
        </p:nvSpPr>
        <p:spPr/>
        <p:txBody>
          <a:bodyPr/>
          <a:lstStyle>
            <a:lvl1pPr>
              <a:defRPr>
                <a:solidFill>
                  <a:schemeClr val="tx1"/>
                </a:solidFill>
              </a:defRPr>
            </a:lvl1pPr>
          </a:lstStyle>
          <a:p>
            <a:fld id="{C893B396-7097-498E-8C2A-9D79ADCCCAED}" type="datetime4">
              <a:rPr lang="en-US" smtClean="0"/>
              <a:t>December 5, 2025</a:t>
            </a:fld>
            <a:endParaRPr lang="en-US"/>
          </a:p>
        </p:txBody>
      </p:sp>
    </p:spTree>
    <p:extLst>
      <p:ext uri="{BB962C8B-B14F-4D97-AF65-F5344CB8AC3E}">
        <p14:creationId xmlns:p14="http://schemas.microsoft.com/office/powerpoint/2010/main" val="2345424658"/>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329EFD-F995-2B63-9CDE-9794EE624A63}"/>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89CBFB52-CE70-A084-2784-8ADA5CBB0506}"/>
              </a:ext>
              <a:ext uri="{C183D7F6-B498-43B3-948B-1728B52AA6E4}">
                <adec:decorative xmlns:adec="http://schemas.microsoft.com/office/drawing/2017/decorative" val="1"/>
              </a:ext>
            </a:extLst>
          </p:cNvPr>
          <p:cNvSpPr/>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59536" y="2441448"/>
            <a:ext cx="4389120" cy="1984248"/>
          </a:xfrm>
          <a:prstGeom prst="rect">
            <a:avLst/>
          </a:prstGeom>
        </p:spPr>
        <p:txBody>
          <a:bodyPr anchor="ctr">
            <a:normAutofit/>
          </a:bodyPr>
          <a:lstStyle>
            <a:lvl1pPr algn="ctr">
              <a:lnSpc>
                <a:spcPct val="120000"/>
              </a:lnSpc>
              <a:defRPr sz="4000">
                <a:solidFill>
                  <a:schemeClr val="bg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272786" y="1792224"/>
            <a:ext cx="4626864" cy="3529584"/>
          </a:xfrm>
          <a:prstGeom prst="rect">
            <a:avLst/>
          </a:prstGeom>
        </p:spPr>
        <p:txBody>
          <a:bodyPr vert="horz" lIns="91440" tIns="45720" rIns="91440" bIns="45720" rtlCol="0" anchor="ctr">
            <a:normAutofit/>
          </a:bodyPr>
          <a:lstStyle>
            <a:lvl1pPr marL="0" indent="0">
              <a:lnSpc>
                <a:spcPct val="130000"/>
              </a:lnSpc>
              <a:buNone/>
              <a:defRPr lang="en-US" sz="2400" dirty="0">
                <a:solidFill>
                  <a:schemeClr val="tx1"/>
                </a:solidFill>
              </a:defRPr>
            </a:lvl1pPr>
            <a:lvl2pPr marL="228600" indent="0">
              <a:lnSpc>
                <a:spcPct val="130000"/>
              </a:lnSpc>
              <a:buNone/>
              <a:defRPr lang="en-US" sz="2000" dirty="0">
                <a:solidFill>
                  <a:schemeClr val="tx1"/>
                </a:solidFill>
              </a:defRPr>
            </a:lvl2pPr>
            <a:lvl3pPr marL="457200" indent="0">
              <a:lnSpc>
                <a:spcPct val="130000"/>
              </a:lnSpc>
              <a:buNone/>
              <a:defRPr lang="en-US" sz="1800" dirty="0">
                <a:solidFill>
                  <a:schemeClr val="tx1"/>
                </a:solidFill>
              </a:defRPr>
            </a:lvl3pPr>
            <a:lvl4pPr marL="685800" indent="0">
              <a:lnSpc>
                <a:spcPct val="130000"/>
              </a:lnSpc>
              <a:buNone/>
              <a:defRPr lang="en-US" sz="1600" dirty="0">
                <a:solidFill>
                  <a:schemeClr val="tx1"/>
                </a:solidFill>
              </a:defRPr>
            </a:lvl4pPr>
            <a:lvl5pPr marL="914400" indent="0">
              <a:lnSpc>
                <a:spcPct val="130000"/>
              </a:lnSpc>
              <a:buNone/>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AD01EFD6-9B00-587B-896E-04546E348CB7}"/>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13" name="Slide Number Placeholder 12">
            <a:extLst>
              <a:ext uri="{FF2B5EF4-FFF2-40B4-BE49-F238E27FC236}">
                <a16:creationId xmlns:a16="http://schemas.microsoft.com/office/drawing/2014/main" id="{16E3DBA5-3A5D-C80F-F079-E97456BEC2FA}"/>
              </a:ext>
            </a:extLst>
          </p:cNvPr>
          <p:cNvSpPr>
            <a:spLocks noGrp="1"/>
          </p:cNvSpPr>
          <p:nvPr>
            <p:ph type="sldNum" sz="quarter" idx="17"/>
          </p:nvPr>
        </p:nvSpPr>
        <p:spPr/>
        <p:txBody>
          <a:bodyPr/>
          <a:lstStyle>
            <a:lvl1pPr>
              <a:defRPr>
                <a:solidFill>
                  <a:schemeClr val="tx1"/>
                </a:solidFill>
              </a:defRPr>
            </a:lvl1pPr>
          </a:lstStyle>
          <a:p>
            <a:fld id="{8D252C1B-CBF0-4A4D-8F57-7FB989103249}" type="slidenum">
              <a:rPr lang="en-US" smtClean="0"/>
              <a:pPr/>
              <a:t>‹Nº›</a:t>
            </a:fld>
            <a:endParaRPr lang="en-US"/>
          </a:p>
        </p:txBody>
      </p:sp>
      <p:sp>
        <p:nvSpPr>
          <p:cNvPr id="11" name="Date Placeholder 10">
            <a:extLst>
              <a:ext uri="{FF2B5EF4-FFF2-40B4-BE49-F238E27FC236}">
                <a16:creationId xmlns:a16="http://schemas.microsoft.com/office/drawing/2014/main" id="{7470B87B-1EC8-FB40-1A35-1CFC24500D80}"/>
              </a:ext>
            </a:extLst>
          </p:cNvPr>
          <p:cNvSpPr>
            <a:spLocks noGrp="1"/>
          </p:cNvSpPr>
          <p:nvPr>
            <p:ph type="dt" sz="half" idx="15"/>
          </p:nvPr>
        </p:nvSpPr>
        <p:spPr/>
        <p:txBody>
          <a:bodyPr/>
          <a:lstStyle>
            <a:lvl1pPr>
              <a:defRPr>
                <a:solidFill>
                  <a:schemeClr val="tx1"/>
                </a:solidFill>
              </a:defRPr>
            </a:lvl1pPr>
          </a:lstStyle>
          <a:p>
            <a:fld id="{F6C243A7-CA09-4236-A001-D0FE00D74803}" type="datetime4">
              <a:rPr lang="en-US" smtClean="0"/>
              <a:t>December 5, 2025</a:t>
            </a:fld>
            <a:endParaRPr lang="en-US"/>
          </a:p>
        </p:txBody>
      </p:sp>
    </p:spTree>
    <p:extLst>
      <p:ext uri="{BB962C8B-B14F-4D97-AF65-F5344CB8AC3E}">
        <p14:creationId xmlns:p14="http://schemas.microsoft.com/office/powerpoint/2010/main" val="3539985581"/>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sz="1500"/>
          </a:p>
        </p:txBody>
      </p:sp>
      <p:sp>
        <p:nvSpPr>
          <p:cNvPr id="3" name="Shape 1"/>
          <p:cNvSpPr/>
          <p:nvPr/>
        </p:nvSpPr>
        <p:spPr>
          <a:xfrm>
            <a:off x="0" y="0"/>
            <a:ext cx="12192000" cy="6858000"/>
          </a:xfrm>
          <a:prstGeom prst="rect">
            <a:avLst/>
          </a:prstGeom>
          <a:solidFill>
            <a:srgbClr val="FEF5E7"/>
          </a:solidFill>
          <a:ln/>
        </p:spPr>
        <p:txBody>
          <a:bodyPr/>
          <a:lstStyle/>
          <a:p>
            <a:endParaRPr lang="es-CL" sz="1500"/>
          </a:p>
        </p:txBody>
      </p:sp>
    </p:spTree>
    <p:extLst>
      <p:ext uri="{BB962C8B-B14F-4D97-AF65-F5344CB8AC3E}">
        <p14:creationId xmlns:p14="http://schemas.microsoft.com/office/powerpoint/2010/main" val="29898870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11480869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12048487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40807869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19041645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4139942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18552339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10507431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5026417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31254368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35554021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37826774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24817652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12061565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txBody>
          <a:bodyPr/>
          <a:lstStyle/>
          <a:p>
            <a:endParaRPr lang="es-CL"/>
          </a:p>
        </p:txBody>
      </p:sp>
      <p:sp>
        <p:nvSpPr>
          <p:cNvPr id="3" name="Shape 1"/>
          <p:cNvSpPr/>
          <p:nvPr/>
        </p:nvSpPr>
        <p:spPr>
          <a:xfrm>
            <a:off x="0" y="0"/>
            <a:ext cx="12192000" cy="6858000"/>
          </a:xfrm>
          <a:prstGeom prst="rect">
            <a:avLst/>
          </a:prstGeom>
          <a:solidFill>
            <a:srgbClr val="FEF5E7"/>
          </a:solidFill>
          <a:ln/>
        </p:spPr>
        <p:txBody>
          <a:bodyPr/>
          <a:lstStyle/>
          <a:p>
            <a:endParaRPr lang="es-CL"/>
          </a:p>
        </p:txBody>
      </p:sp>
    </p:spTree>
    <p:extLst>
      <p:ext uri="{BB962C8B-B14F-4D97-AF65-F5344CB8AC3E}">
        <p14:creationId xmlns:p14="http://schemas.microsoft.com/office/powerpoint/2010/main" val="10994938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cSld name="1_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8056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8056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66BBA9B-B728-DC67-AD0E-8B0CD6B2553B}"/>
              </a:ext>
              <a:ext uri="{C183D7F6-B498-43B3-948B-1728B52AA6E4}">
                <adec:decorative xmlns:adec="http://schemas.microsoft.com/office/drawing/2017/decorative" val="1"/>
              </a:ext>
            </a:extLst>
          </p:cNvPr>
          <p:cNvCxnSpPr>
            <a:cxnSpLocks/>
          </p:cNvCxnSpPr>
          <p:nvPr userDrawn="1"/>
        </p:nvCxnSpPr>
        <p:spPr>
          <a:xfrm>
            <a:off x="401402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Date Placeholder 5">
            <a:extLst>
              <a:ext uri="{FF2B5EF4-FFF2-40B4-BE49-F238E27FC236}">
                <a16:creationId xmlns:a16="http://schemas.microsoft.com/office/drawing/2014/main" id="{9CD3AF4A-6CE8-D602-8B43-2DBEE16BF05E}"/>
              </a:ext>
            </a:extLst>
          </p:cNvPr>
          <p:cNvSpPr>
            <a:spLocks noGrp="1"/>
          </p:cNvSpPr>
          <p:nvPr>
            <p:ph type="dt" sz="half" idx="15"/>
          </p:nvPr>
        </p:nvSpPr>
        <p:spPr>
          <a:xfrm rot="5400000">
            <a:off x="10425981" y="4687095"/>
            <a:ext cx="2706690" cy="365125"/>
          </a:xfrm>
        </p:spPr>
        <p:txBody>
          <a:bodyPr/>
          <a:lstStyle/>
          <a:p>
            <a:fld id="{7FA43F5B-065E-43CE-B3FD-98C48A6F94D7}" type="datetime1">
              <a:rPr lang="en-US" smtClean="0"/>
              <a:pPr/>
              <a:t>12/5/25</a:t>
            </a:fld>
            <a:endParaRPr lang="en-US"/>
          </a:p>
        </p:txBody>
      </p:sp>
      <p:sp>
        <p:nvSpPr>
          <p:cNvPr id="9" name="Footer Placeholder 8">
            <a:extLst>
              <a:ext uri="{FF2B5EF4-FFF2-40B4-BE49-F238E27FC236}">
                <a16:creationId xmlns:a16="http://schemas.microsoft.com/office/drawing/2014/main" id="{767E8268-A223-BA56-F272-53477C7091D7}"/>
              </a:ext>
            </a:extLst>
          </p:cNvPr>
          <p:cNvSpPr>
            <a:spLocks noGrp="1"/>
          </p:cNvSpPr>
          <p:nvPr>
            <p:ph type="ftr" sz="quarter" idx="16"/>
          </p:nvPr>
        </p:nvSpPr>
        <p:spPr>
          <a:xfrm rot="16200000" flipH="1">
            <a:off x="10292565" y="1592957"/>
            <a:ext cx="2973522"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94F7843C-45BC-E180-EC40-8C80397FBC9E}"/>
              </a:ext>
            </a:extLst>
          </p:cNvPr>
          <p:cNvSpPr>
            <a:spLocks noGrp="1"/>
          </p:cNvSpPr>
          <p:nvPr>
            <p:ph type="sldNum" sz="quarter" idx="17"/>
          </p:nvPr>
        </p:nvSpPr>
        <p:spPr/>
        <p:txBody>
          <a:bodyPr/>
          <a:lstStyle/>
          <a:p>
            <a:fld id="{2DE90F28-AFBB-4AB2-AA79-6D3F72ED131B}" type="slidenum">
              <a:rPr lang="en-US" smtClean="0"/>
              <a:pPr/>
              <a:t>‹Nº›</a:t>
            </a:fld>
            <a:endParaRPr lang="en-US"/>
          </a:p>
        </p:txBody>
      </p:sp>
    </p:spTree>
    <p:extLst>
      <p:ext uri="{BB962C8B-B14F-4D97-AF65-F5344CB8AC3E}">
        <p14:creationId xmlns:p14="http://schemas.microsoft.com/office/powerpoint/2010/main" val="21975698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cSld name="1_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32320" y="584339"/>
            <a:ext cx="4361688" cy="1261714"/>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661150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lang="en-US"/>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32320" y="1979463"/>
            <a:ext cx="4362450" cy="43292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FFBFE376-D742-D564-3921-9EE06C25A99D}"/>
              </a:ext>
              <a:ext uri="{C183D7F6-B498-43B3-948B-1728B52AA6E4}">
                <adec:decorative xmlns:adec="http://schemas.microsoft.com/office/drawing/2017/decorative" val="1"/>
              </a:ext>
            </a:extLst>
          </p:cNvPr>
          <p:cNvCxnSpPr>
            <a:cxnSpLocks/>
          </p:cNvCxnSpPr>
          <p:nvPr userDrawn="1"/>
        </p:nvCxnSpPr>
        <p:spPr>
          <a:xfrm>
            <a:off x="66160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Date Placeholder 5">
            <a:extLst>
              <a:ext uri="{FF2B5EF4-FFF2-40B4-BE49-F238E27FC236}">
                <a16:creationId xmlns:a16="http://schemas.microsoft.com/office/drawing/2014/main" id="{95BE6B84-4C67-D49C-27F8-C862E16A8FF8}"/>
              </a:ext>
            </a:extLst>
          </p:cNvPr>
          <p:cNvSpPr>
            <a:spLocks noGrp="1"/>
          </p:cNvSpPr>
          <p:nvPr>
            <p:ph type="dt" sz="half" idx="15"/>
          </p:nvPr>
        </p:nvSpPr>
        <p:spPr>
          <a:xfrm rot="5400000">
            <a:off x="10425981" y="4687095"/>
            <a:ext cx="2706690" cy="365125"/>
          </a:xfrm>
        </p:spPr>
        <p:txBody>
          <a:bodyPr/>
          <a:lstStyle/>
          <a:p>
            <a:fld id="{7FA43F5B-065E-43CE-B3FD-98C48A6F94D7}" type="datetime1">
              <a:rPr lang="en-US" smtClean="0"/>
              <a:pPr/>
              <a:t>12/5/25</a:t>
            </a:fld>
            <a:endParaRPr lang="en-US"/>
          </a:p>
        </p:txBody>
      </p:sp>
      <p:sp>
        <p:nvSpPr>
          <p:cNvPr id="7" name="Footer Placeholder 6">
            <a:extLst>
              <a:ext uri="{FF2B5EF4-FFF2-40B4-BE49-F238E27FC236}">
                <a16:creationId xmlns:a16="http://schemas.microsoft.com/office/drawing/2014/main" id="{38CDB1B9-EC53-82AC-9108-F0D1BBC43917}"/>
              </a:ext>
            </a:extLst>
          </p:cNvPr>
          <p:cNvSpPr>
            <a:spLocks noGrp="1"/>
          </p:cNvSpPr>
          <p:nvPr>
            <p:ph type="ftr" sz="quarter" idx="16"/>
          </p:nvPr>
        </p:nvSpPr>
        <p:spPr>
          <a:xfrm rot="16200000" flipH="1">
            <a:off x="10292565" y="1592957"/>
            <a:ext cx="2973522" cy="365125"/>
          </a:xfrm>
        </p:spPr>
        <p:txBody>
          <a:bodyPr/>
          <a:lstStyle/>
          <a:p>
            <a:r>
              <a:rPr lang="en-US"/>
              <a:t>Sample Footer Text</a:t>
            </a:r>
          </a:p>
        </p:txBody>
      </p:sp>
      <p:sp>
        <p:nvSpPr>
          <p:cNvPr id="9" name="Slide Number Placeholder 8">
            <a:extLst>
              <a:ext uri="{FF2B5EF4-FFF2-40B4-BE49-F238E27FC236}">
                <a16:creationId xmlns:a16="http://schemas.microsoft.com/office/drawing/2014/main" id="{E60BD4C5-5651-77FA-20CA-3D813654A922}"/>
              </a:ext>
            </a:extLst>
          </p:cNvPr>
          <p:cNvSpPr>
            <a:spLocks noGrp="1"/>
          </p:cNvSpPr>
          <p:nvPr>
            <p:ph type="sldNum" sz="quarter" idx="17"/>
          </p:nvPr>
        </p:nvSpPr>
        <p:spPr/>
        <p:txBody>
          <a:bodyPr/>
          <a:lstStyle/>
          <a:p>
            <a:fld id="{2DE90F28-AFBB-4AB2-AA79-6D3F72ED131B}" type="slidenum">
              <a:rPr lang="en-US" smtClean="0"/>
              <a:pPr/>
              <a:t>‹Nº›</a:t>
            </a:fld>
            <a:endParaRPr lang="en-US"/>
          </a:p>
        </p:txBody>
      </p:sp>
    </p:spTree>
    <p:extLst>
      <p:ext uri="{BB962C8B-B14F-4D97-AF65-F5344CB8AC3E}">
        <p14:creationId xmlns:p14="http://schemas.microsoft.com/office/powerpoint/2010/main" val="721586801"/>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Placeholder 7">
            <a:extLst>
              <a:ext uri="{FF2B5EF4-FFF2-40B4-BE49-F238E27FC236}">
                <a16:creationId xmlns:a16="http://schemas.microsoft.com/office/drawing/2014/main" id="{84B65554-DB7D-CC81-D612-8170BD715444}"/>
              </a:ext>
            </a:extLst>
          </p:cNvPr>
          <p:cNvSpPr>
            <a:spLocks noGrp="1"/>
          </p:cNvSpPr>
          <p:nvPr>
            <p:ph type="title"/>
          </p:nvPr>
        </p:nvSpPr>
        <p:spPr>
          <a:xfrm>
            <a:off x="612648" y="365125"/>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7" name="Text Placeholder 6">
            <a:extLst>
              <a:ext uri="{FF2B5EF4-FFF2-40B4-BE49-F238E27FC236}">
                <a16:creationId xmlns:a16="http://schemas.microsoft.com/office/drawing/2014/main" id="{46EA75EC-5FB9-4085-AA9C-B50367B6E92D}"/>
              </a:ext>
            </a:extLst>
          </p:cNvPr>
          <p:cNvSpPr>
            <a:spLocks noGrp="1"/>
          </p:cNvSpPr>
          <p:nvPr>
            <p:ph type="body" idx="1"/>
          </p:nvPr>
        </p:nvSpPr>
        <p:spPr>
          <a:xfrm>
            <a:off x="612648"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73E5B98-AB07-09F6-04F8-C2EB3C12CD78}"/>
              </a:ext>
            </a:extLst>
          </p:cNvPr>
          <p:cNvSpPr>
            <a:spLocks noGrp="1"/>
          </p:cNvSpPr>
          <p:nvPr>
            <p:ph type="ftr" sz="quarter" idx="3"/>
          </p:nvPr>
        </p:nvSpPr>
        <p:spPr>
          <a:xfrm rot="5400000">
            <a:off x="10469880" y="1609344"/>
            <a:ext cx="2670048" cy="365125"/>
          </a:xfrm>
          <a:prstGeom prst="rect">
            <a:avLst/>
          </a:prstGeom>
        </p:spPr>
        <p:txBody>
          <a:bodyPr vert="horz" lIns="91440" tIns="45720" rIns="91440" bIns="45720" rtlCol="0" anchor="ctr"/>
          <a:lstStyle>
            <a:lvl1pPr algn="r">
              <a:defRPr sz="700" b="1" cap="all" spc="300" baseline="0">
                <a:solidFill>
                  <a:schemeClr val="tx1"/>
                </a:solidFill>
              </a:defRPr>
            </a:lvl1pPr>
          </a:lstStyle>
          <a:p>
            <a:pPr algn="r"/>
            <a:r>
              <a:rPr lang="en-US"/>
              <a:t>Sample Footer Text</a:t>
            </a:r>
          </a:p>
        </p:txBody>
      </p:sp>
      <p:sp>
        <p:nvSpPr>
          <p:cNvPr id="6" name="Slide Number Placeholder 5">
            <a:extLst>
              <a:ext uri="{FF2B5EF4-FFF2-40B4-BE49-F238E27FC236}">
                <a16:creationId xmlns:a16="http://schemas.microsoft.com/office/drawing/2014/main" id="{0332D13A-F013-C2CA-B786-0E62D0843407}"/>
              </a:ext>
            </a:extLst>
          </p:cNvPr>
          <p:cNvSpPr>
            <a:spLocks noGrp="1"/>
          </p:cNvSpPr>
          <p:nvPr>
            <p:ph type="sldNum" sz="quarter" idx="4"/>
          </p:nvPr>
        </p:nvSpPr>
        <p:spPr>
          <a:xfrm>
            <a:off x="11494008" y="3218688"/>
            <a:ext cx="630936" cy="429768"/>
          </a:xfrm>
          <a:prstGeom prst="rect">
            <a:avLst/>
          </a:prstGeom>
        </p:spPr>
        <p:txBody>
          <a:bodyPr vert="horz" lIns="91440" tIns="45720" rIns="91440" bIns="45720" rtlCol="0" anchor="ctr"/>
          <a:lstStyle>
            <a:lvl1pPr algn="ctr">
              <a:defRPr sz="1600" b="1">
                <a:solidFill>
                  <a:schemeClr val="tx1"/>
                </a:solidFill>
                <a:latin typeface="+mj-lt"/>
              </a:defRPr>
            </a:lvl1pPr>
          </a:lstStyle>
          <a:p>
            <a:pPr algn="ctr"/>
            <a:fld id="{8D252C1B-CBF0-4A4D-8F57-7FB989103249}" type="slidenum">
              <a:rPr lang="en-US" smtClean="0"/>
              <a:pPr algn="ctr"/>
              <a:t>‹Nº›</a:t>
            </a:fld>
            <a:endParaRPr lang="en-US"/>
          </a:p>
        </p:txBody>
      </p:sp>
      <p:sp>
        <p:nvSpPr>
          <p:cNvPr id="4" name="Date Placeholder 3">
            <a:extLst>
              <a:ext uri="{FF2B5EF4-FFF2-40B4-BE49-F238E27FC236}">
                <a16:creationId xmlns:a16="http://schemas.microsoft.com/office/drawing/2014/main" id="{1E9F681B-72AC-AD9A-C239-A41763E16ADA}"/>
              </a:ext>
            </a:extLst>
          </p:cNvPr>
          <p:cNvSpPr>
            <a:spLocks noGrp="1"/>
          </p:cNvSpPr>
          <p:nvPr>
            <p:ph type="dt" sz="half" idx="2"/>
          </p:nvPr>
        </p:nvSpPr>
        <p:spPr>
          <a:xfrm rot="5400000">
            <a:off x="10479024" y="4882896"/>
            <a:ext cx="2670048"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6EA11648-0C4F-47A6-87C5-F11B07111556}" type="datetime4">
              <a:rPr lang="en-US" smtClean="0"/>
              <a:t>December 5, 2025</a:t>
            </a:fld>
            <a:endParaRPr lang="en-US"/>
          </a:p>
        </p:txBody>
      </p:sp>
    </p:spTree>
    <p:extLst>
      <p:ext uri="{BB962C8B-B14F-4D97-AF65-F5344CB8AC3E}">
        <p14:creationId xmlns:p14="http://schemas.microsoft.com/office/powerpoint/2010/main" val="179881722"/>
      </p:ext>
    </p:extLst>
  </p:cSld>
  <p:clrMap bg1="lt1" tx1="dk1" bg2="lt2" tx2="dk2" accent1="accent1" accent2="accent2" accent3="accent3" accent4="accent4" accent5="accent5" accent6="accent6" hlink="hlink" folHlink="folHlink"/>
  <p:sldLayoutIdLst>
    <p:sldLayoutId id="2147483873" r:id="rId1"/>
    <p:sldLayoutId id="2147483882" r:id="rId2"/>
    <p:sldLayoutId id="2147483871" r:id="rId3"/>
    <p:sldLayoutId id="2147483872" r:id="rId4"/>
    <p:sldLayoutId id="2147483874" r:id="rId5"/>
    <p:sldLayoutId id="2147483867" r:id="rId6"/>
    <p:sldLayoutId id="2147483868" r:id="rId7"/>
    <p:sldLayoutId id="2147483869" r:id="rId8"/>
    <p:sldLayoutId id="2147483870" r:id="rId9"/>
    <p:sldLayoutId id="2147483875" r:id="rId10"/>
    <p:sldLayoutId id="2147483877" r:id="rId11"/>
    <p:sldLayoutId id="2147483878" r:id="rId12"/>
    <p:sldLayoutId id="2147483879" r:id="rId13"/>
    <p:sldLayoutId id="2147483883" r:id="rId14"/>
    <p:sldLayoutId id="2147483884" r:id="rId15"/>
    <p:sldLayoutId id="2147483885" r:id="rId16"/>
    <p:sldLayoutId id="2147483886" r:id="rId17"/>
    <p:sldLayoutId id="2147483887" r:id="rId18"/>
    <p:sldLayoutId id="2147483888" r:id="rId19"/>
    <p:sldLayoutId id="2147483889" r:id="rId20"/>
    <p:sldLayoutId id="2147483890" r:id="rId21"/>
    <p:sldLayoutId id="2147483891" r:id="rId22"/>
    <p:sldLayoutId id="2147483892" r:id="rId23"/>
    <p:sldLayoutId id="2147483893" r:id="rId24"/>
    <p:sldLayoutId id="2147483894" r:id="rId25"/>
    <p:sldLayoutId id="2147483895" r:id="rId26"/>
    <p:sldLayoutId id="2147483896" r:id="rId27"/>
    <p:sldLayoutId id="2147483897" r:id="rId28"/>
    <p:sldLayoutId id="2147483898" r:id="rId29"/>
    <p:sldLayoutId id="2147483899" r:id="rId30"/>
    <p:sldLayoutId id="2147483900" r:id="rId31"/>
    <p:sldLayoutId id="2147483901" r:id="rId32"/>
    <p:sldLayoutId id="2147483902" r:id="rId33"/>
    <p:sldLayoutId id="2147483903" r:id="rId34"/>
    <p:sldLayoutId id="2147483904" r:id="rId35"/>
    <p:sldLayoutId id="2147483905" r:id="rId36"/>
    <p:sldLayoutId id="2147483928" r:id="rId37"/>
    <p:sldLayoutId id="2147483929" r:id="rId38"/>
    <p:sldLayoutId id="2147483930" r:id="rId39"/>
    <p:sldLayoutId id="2147483909" r:id="rId40"/>
    <p:sldLayoutId id="2147483910" r:id="rId41"/>
    <p:sldLayoutId id="2147483911" r:id="rId42"/>
    <p:sldLayoutId id="2147483924" r:id="rId43"/>
    <p:sldLayoutId id="2147483925" r:id="rId44"/>
    <p:sldLayoutId id="2147483926" r:id="rId45"/>
    <p:sldLayoutId id="2147483927" r:id="rId46"/>
    <p:sldLayoutId id="2147483916" r:id="rId47"/>
    <p:sldLayoutId id="2147483917" r:id="rId48"/>
    <p:sldLayoutId id="2147483918" r:id="rId49"/>
    <p:sldLayoutId id="2147483919" r:id="rId50"/>
    <p:sldLayoutId id="2147483920" r:id="rId51"/>
    <p:sldLayoutId id="2147483921" r:id="rId52"/>
    <p:sldLayoutId id="2147483922" r:id="rId53"/>
    <p:sldLayoutId id="2147483923" r:id="rId54"/>
    <p:sldLayoutId id="2147483931" r:id="rId55"/>
    <p:sldLayoutId id="2147483932" r:id="rId56"/>
    <p:sldLayoutId id="2147483933" r:id="rId57"/>
    <p:sldLayoutId id="2147483934" r:id="rId58"/>
    <p:sldLayoutId id="2147483935" r:id="rId59"/>
    <p:sldLayoutId id="2147483936" r:id="rId60"/>
    <p:sldLayoutId id="2147483937" r:id="rId61"/>
    <p:sldLayoutId id="2147483938" r:id="rId62"/>
    <p:sldLayoutId id="2147483939" r:id="rId63"/>
    <p:sldLayoutId id="2147483940" r:id="rId64"/>
    <p:sldLayoutId id="2147483941" r:id="rId65"/>
    <p:sldLayoutId id="2147483942" r:id="rId66"/>
    <p:sldLayoutId id="2147483943" r:id="rId67"/>
    <p:sldLayoutId id="2147483944" r:id="rId68"/>
    <p:sldLayoutId id="2147483945" r:id="rId69"/>
    <p:sldLayoutId id="2147483947" r:id="rId70"/>
    <p:sldLayoutId id="2147483948" r:id="rId71"/>
  </p:sldLayoutIdLst>
  <p:hf sldNum="0" hdr="0" ftr="0" dt="0"/>
  <p:txStyles>
    <p:titleStyle>
      <a:lvl1pPr algn="l" defTabSz="914400" rtl="0" eaLnBrk="1" latinLnBrk="0" hangingPunct="1">
        <a:lnSpc>
          <a:spcPct val="120000"/>
        </a:lnSpc>
        <a:spcBef>
          <a:spcPct val="0"/>
        </a:spcBef>
        <a:buNone/>
        <a:defRPr lang="en-US" sz="2800" b="1" kern="1200" cap="all" spc="500" baseline="0" dirty="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lang="en-US" sz="1400" kern="1200" smtClean="0">
          <a:solidFill>
            <a:schemeClr val="tx1"/>
          </a:solidFill>
          <a:latin typeface="+mn-lt"/>
          <a:ea typeface="+mn-ea"/>
          <a:cs typeface="+mn-cs"/>
        </a:defRPr>
      </a:lvl1pPr>
      <a:lvl2pPr marL="457200" indent="-228600" algn="l" defTabSz="914400" rtl="0" eaLnBrk="1" latinLnBrk="0" hangingPunct="1">
        <a:lnSpc>
          <a:spcPct val="130000"/>
        </a:lnSpc>
        <a:spcBef>
          <a:spcPts val="500"/>
        </a:spcBef>
        <a:buFont typeface="Arial" panose="020B0604020202020204" pitchFamily="34" charset="0"/>
        <a:buChar char="•"/>
        <a:defRPr lang="en-US" sz="1400" kern="1200" smtClean="0">
          <a:solidFill>
            <a:schemeClr val="tx1"/>
          </a:solidFill>
          <a:latin typeface="+mn-lt"/>
          <a:ea typeface="+mn-ea"/>
          <a:cs typeface="+mn-cs"/>
        </a:defRPr>
      </a:lvl2pPr>
      <a:lvl3pPr marL="685800" indent="-228600" algn="l" defTabSz="914400" rtl="0" eaLnBrk="1" latinLnBrk="0" hangingPunct="1">
        <a:lnSpc>
          <a:spcPct val="130000"/>
        </a:lnSpc>
        <a:spcBef>
          <a:spcPts val="500"/>
        </a:spcBef>
        <a:buFont typeface="Arial" panose="020B0604020202020204" pitchFamily="34" charset="0"/>
        <a:buChar char="•"/>
        <a:defRPr lang="en-US" sz="1400" kern="1200" smtClean="0">
          <a:solidFill>
            <a:schemeClr val="tx1"/>
          </a:solidFill>
          <a:latin typeface="+mn-lt"/>
          <a:ea typeface="+mn-ea"/>
          <a:cs typeface="+mn-cs"/>
        </a:defRPr>
      </a:lvl3pPr>
      <a:lvl4pPr marL="914400" indent="-228600" algn="l" defTabSz="914400" rtl="0" eaLnBrk="1" latinLnBrk="0" hangingPunct="1">
        <a:lnSpc>
          <a:spcPct val="130000"/>
        </a:lnSpc>
        <a:spcBef>
          <a:spcPts val="500"/>
        </a:spcBef>
        <a:buFont typeface="Arial" panose="020B0604020202020204" pitchFamily="34" charset="0"/>
        <a:buChar char="•"/>
        <a:defRPr lang="en-US" sz="1400" kern="1200" smtClean="0">
          <a:solidFill>
            <a:schemeClr val="tx1"/>
          </a:solidFill>
          <a:latin typeface="+mn-lt"/>
          <a:ea typeface="+mn-ea"/>
          <a:cs typeface="+mn-cs"/>
        </a:defRPr>
      </a:lvl4pPr>
      <a:lvl5pPr marL="1143000" indent="-228600" algn="l" defTabSz="914400" rtl="0" eaLnBrk="1" latinLnBrk="0" hangingPunct="1">
        <a:lnSpc>
          <a:spcPct val="130000"/>
        </a:lnSpc>
        <a:spcBef>
          <a:spcPts val="500"/>
        </a:spcBef>
        <a:buFont typeface="Arial" panose="020B0604020202020204" pitchFamily="34" charset="0"/>
        <a:buChar char="•"/>
        <a:defRPr lang="en-US"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0.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1.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5.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5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0.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6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6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notesSlide" Target="../notesSlides/notesSlide18.xml"/><Relationship Id="rId1" Type="http://schemas.openxmlformats.org/officeDocument/2006/relationships/slideLayout" Target="../slideLayouts/slideLayout63.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 Id="rId9" Type="http://schemas.openxmlformats.org/officeDocument/2006/relationships/image" Target="../media/image35.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4.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6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7.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69.xml"/></Relationships>
</file>

<file path=ppt/slides/_rels/slide25.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55.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55.xml"/><Relationship Id="rId6" Type="http://schemas.openxmlformats.org/officeDocument/2006/relationships/image" Target="../media/image56.png"/><Relationship Id="rId5" Type="http://schemas.microsoft.com/office/2007/relationships/hdphoto" Target="../media/hdphoto1.wdp"/><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7.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0.xml"/><Relationship Id="rId1" Type="http://schemas.openxmlformats.org/officeDocument/2006/relationships/slideLayout" Target="../slideLayouts/slideLayout58.xml"/><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9.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60.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61.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4.xml"/><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64.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7.xml"/><Relationship Id="rId1" Type="http://schemas.openxmlformats.org/officeDocument/2006/relationships/slideLayout" Target="../slideLayouts/slideLayout6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7.xml"/></Relationships>
</file>

<file path=ppt/slides/_rels/slide50.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40.png"/><Relationship Id="rId7"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68.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41.svg"/><Relationship Id="rId9" Type="http://schemas.openxmlformats.org/officeDocument/2006/relationships/image" Target="../media/image59.png"/></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1.xml"/><Relationship Id="rId1" Type="http://schemas.openxmlformats.org/officeDocument/2006/relationships/slideLayout" Target="../slideLayouts/slideLayout6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95472-7060-65B6-FA9C-6473FDB0CDC0}"/>
              </a:ext>
            </a:extLst>
          </p:cNvPr>
          <p:cNvSpPr>
            <a:spLocks noGrp="1"/>
          </p:cNvSpPr>
          <p:nvPr>
            <p:ph type="ctrTitle"/>
          </p:nvPr>
        </p:nvSpPr>
        <p:spPr>
          <a:xfrm>
            <a:off x="1088136" y="2286000"/>
            <a:ext cx="3941064" cy="1353312"/>
          </a:xfrm>
        </p:spPr>
        <p:txBody>
          <a:bodyPr anchor="b">
            <a:normAutofit/>
          </a:bodyPr>
          <a:lstStyle/>
          <a:p>
            <a:pPr>
              <a:lnSpc>
                <a:spcPct val="110000"/>
              </a:lnSpc>
            </a:pPr>
            <a:r>
              <a:rPr lang="en-US" sz="1800"/>
              <a:t>Intervenciones innovadoras y avances en tratamientos en suicidio</a:t>
            </a:r>
          </a:p>
        </p:txBody>
      </p:sp>
      <p:sp>
        <p:nvSpPr>
          <p:cNvPr id="3" name="Subtitle 2">
            <a:extLst>
              <a:ext uri="{FF2B5EF4-FFF2-40B4-BE49-F238E27FC236}">
                <a16:creationId xmlns:a16="http://schemas.microsoft.com/office/drawing/2014/main" id="{E9F7804C-6C06-B416-D34C-C47C9BB37B11}"/>
              </a:ext>
            </a:extLst>
          </p:cNvPr>
          <p:cNvSpPr>
            <a:spLocks noGrp="1"/>
          </p:cNvSpPr>
          <p:nvPr>
            <p:ph type="subTitle" idx="1"/>
          </p:nvPr>
        </p:nvSpPr>
        <p:spPr>
          <a:xfrm>
            <a:off x="1222941" y="4695304"/>
            <a:ext cx="3671454" cy="500149"/>
          </a:xfrm>
        </p:spPr>
        <p:txBody>
          <a:bodyPr anchor="t">
            <a:normAutofit/>
          </a:bodyPr>
          <a:lstStyle/>
          <a:p>
            <a:pPr>
              <a:lnSpc>
                <a:spcPct val="120000"/>
              </a:lnSpc>
            </a:pPr>
            <a:r>
              <a:rPr lang="en-US" sz="1500" dirty="0"/>
              <a:t>Ps. Mg. Rodrigo Mardones Ibacache</a:t>
            </a:r>
          </a:p>
        </p:txBody>
      </p:sp>
      <p:pic>
        <p:nvPicPr>
          <p:cNvPr id="5" name="Picture Placeholder 4" descr="Men with a White Puzzle">
            <a:extLst>
              <a:ext uri="{FF2B5EF4-FFF2-40B4-BE49-F238E27FC236}">
                <a16:creationId xmlns:a16="http://schemas.microsoft.com/office/drawing/2014/main" id="{6FBFE91C-EB43-431A-87C2-2AA7B5FFC983}"/>
              </a:ext>
            </a:extLst>
          </p:cNvPr>
          <p:cNvPicPr>
            <a:picLocks noGrp="1" noChangeAspect="1"/>
          </p:cNvPicPr>
          <p:nvPr>
            <p:ph type="pic" sz="quarter" idx="13"/>
          </p:nvPr>
        </p:nvPicPr>
        <p:blipFill>
          <a:blip r:embed="rId3"/>
          <a:srcRect r="1" b="24944"/>
          <a:stretch>
            <a:fillRect/>
          </a:stretch>
        </p:blipFill>
        <p:spPr>
          <a:xfrm>
            <a:off x="6099048" y="10"/>
            <a:ext cx="6099048" cy="6857990"/>
          </a:xfrm>
          <a:custGeom>
            <a:avLst/>
            <a:gdLst>
              <a:gd name="connsiteX0" fmla="*/ 3048000 w 12192000"/>
              <a:gd name="connsiteY0" fmla="*/ 1114197 h 6858000"/>
              <a:gd name="connsiteX1" fmla="*/ 733197 w 12192000"/>
              <a:gd name="connsiteY1" fmla="*/ 3429000 h 6858000"/>
              <a:gd name="connsiteX2" fmla="*/ 3048000 w 12192000"/>
              <a:gd name="connsiteY2" fmla="*/ 5743803 h 6858000"/>
              <a:gd name="connsiteX3" fmla="*/ 5362803 w 12192000"/>
              <a:gd name="connsiteY3" fmla="*/ 3429000 h 6858000"/>
              <a:gd name="connsiteX4" fmla="*/ 3048000 w 12192000"/>
              <a:gd name="connsiteY4" fmla="*/ 1114197 h 6858000"/>
              <a:gd name="connsiteX5" fmla="*/ 0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3048000" y="1114197"/>
                </a:moveTo>
                <a:cubicBezTo>
                  <a:pt x="1769570" y="1114197"/>
                  <a:pt x="733197" y="2150570"/>
                  <a:pt x="733197" y="3429000"/>
                </a:cubicBezTo>
                <a:cubicBezTo>
                  <a:pt x="733197" y="4707430"/>
                  <a:pt x="1769570" y="5743803"/>
                  <a:pt x="3048000" y="5743803"/>
                </a:cubicBezTo>
                <a:cubicBezTo>
                  <a:pt x="4326430" y="5743803"/>
                  <a:pt x="5362803" y="4707430"/>
                  <a:pt x="5362803" y="3429000"/>
                </a:cubicBezTo>
                <a:cubicBezTo>
                  <a:pt x="5362803" y="2150570"/>
                  <a:pt x="4326430" y="1114197"/>
                  <a:pt x="3048000" y="1114197"/>
                </a:cubicBezTo>
                <a:close/>
                <a:moveTo>
                  <a:pt x="0" y="0"/>
                </a:moveTo>
                <a:lnTo>
                  <a:pt x="12192000" y="0"/>
                </a:lnTo>
                <a:lnTo>
                  <a:pt x="12192000" y="6858000"/>
                </a:lnTo>
                <a:lnTo>
                  <a:pt x="0" y="6858000"/>
                </a:lnTo>
                <a:close/>
              </a:path>
            </a:pathLst>
          </a:custGeom>
          <a:noFill/>
        </p:spPr>
      </p:pic>
    </p:spTree>
    <p:extLst>
      <p:ext uri="{BB962C8B-B14F-4D97-AF65-F5344CB8AC3E}">
        <p14:creationId xmlns:p14="http://schemas.microsoft.com/office/powerpoint/2010/main" val="62798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3315E-9190-6FEE-EE8D-DFDEE02F3E51}"/>
              </a:ext>
            </a:extLst>
          </p:cNvPr>
          <p:cNvSpPr>
            <a:spLocks noGrp="1"/>
          </p:cNvSpPr>
          <p:nvPr>
            <p:ph type="title"/>
          </p:nvPr>
        </p:nvSpPr>
        <p:spPr>
          <a:xfrm>
            <a:off x="4480560" y="320040"/>
            <a:ext cx="6858000" cy="932688"/>
          </a:xfrm>
        </p:spPr>
        <p:txBody>
          <a:bodyPr anchor="b">
            <a:normAutofit fontScale="90000"/>
          </a:bodyPr>
          <a:lstStyle/>
          <a:p>
            <a:r>
              <a:rPr lang="en-US" sz="3000"/>
              <a:t>Introducción: La Paradoja Latinoamericana</a:t>
            </a:r>
          </a:p>
        </p:txBody>
      </p:sp>
      <p:pic>
        <p:nvPicPr>
          <p:cNvPr id="8" name="Content Placeholder 7" descr="Dirección empresarial">
            <a:extLst>
              <a:ext uri="{FF2B5EF4-FFF2-40B4-BE49-F238E27FC236}">
                <a16:creationId xmlns:a16="http://schemas.microsoft.com/office/drawing/2014/main" id="{80EF8E98-21EC-4A3D-8720-6A8C8DED41C7}"/>
              </a:ext>
            </a:extLst>
          </p:cNvPr>
          <p:cNvPicPr>
            <a:picLocks noGrp="1" noChangeAspect="1"/>
          </p:cNvPicPr>
          <p:nvPr>
            <p:ph type="pic" sz="quarter" idx="13"/>
          </p:nvPr>
        </p:nvPicPr>
        <p:blipFill>
          <a:blip r:embed="rId3"/>
          <a:srcRect l="21717" r="19616"/>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87863072-EEB3-3A9D-32B1-775F729B563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80560" y="1380744"/>
            <a:ext cx="6858000" cy="4983480"/>
          </a:xfrm>
        </p:spPr>
        <p:txBody>
          <a:bodyPr>
            <a:normAutofit/>
          </a:bodyPr>
          <a:lstStyle/>
          <a:p>
            <a:pPr marL="0" indent="0">
              <a:spcBef>
                <a:spcPts val="2500"/>
              </a:spcBef>
              <a:buFont typeface="Arial" panose="020B0604020202020204" pitchFamily="34" charset="0"/>
              <a:buNone/>
            </a:pPr>
            <a:r>
              <a:rPr lang="en-US" sz="1400" b="1"/>
              <a:t>Incremento en Mortalidad por Suicidio</a:t>
            </a:r>
          </a:p>
          <a:p>
            <a:pPr marL="0" lvl="1" indent="0">
              <a:buFont typeface="Arial" panose="020B0604020202020204" pitchFamily="34" charset="0"/>
              <a:buNone/>
            </a:pPr>
            <a:r>
              <a:rPr lang="en-US" sz="1400"/>
              <a:t>Las tasas de suicidio en América Latina aumentaron un 17% entre 2000 y 2021, revelando una crisis creciente en salud mental.</a:t>
            </a:r>
          </a:p>
          <a:p>
            <a:pPr marL="0" indent="0">
              <a:spcBef>
                <a:spcPts val="2500"/>
              </a:spcBef>
              <a:buFont typeface="Arial" panose="020B0604020202020204" pitchFamily="34" charset="0"/>
              <a:buNone/>
            </a:pPr>
            <a:r>
              <a:rPr lang="en-US" sz="1400" b="1"/>
              <a:t>Determinantes Sociales Clave</a:t>
            </a:r>
          </a:p>
          <a:p>
            <a:pPr marL="0" lvl="1" indent="0">
              <a:buFont typeface="Arial" panose="020B0604020202020204" pitchFamily="34" charset="0"/>
              <a:buNone/>
            </a:pPr>
            <a:r>
              <a:rPr lang="en-US" sz="1400"/>
              <a:t>Inequidad estructural, pobreza y fragmentación en salud dificultan el acceso a atención especializada y prevención efectiva.</a:t>
            </a:r>
          </a:p>
          <a:p>
            <a:pPr marL="0" indent="0">
              <a:spcBef>
                <a:spcPts val="2500"/>
              </a:spcBef>
              <a:buFont typeface="Arial" panose="020B0604020202020204" pitchFamily="34" charset="0"/>
              <a:buNone/>
            </a:pPr>
            <a:r>
              <a:rPr lang="en-US" sz="1400" b="1"/>
              <a:t>Necesidad de Enfoques Multidimensionales</a:t>
            </a:r>
          </a:p>
          <a:p>
            <a:pPr marL="0" lvl="1" indent="0">
              <a:buFont typeface="Arial" panose="020B0604020202020204" pitchFamily="34" charset="0"/>
              <a:buNone/>
            </a:pPr>
            <a:r>
              <a:rPr lang="en-US" sz="1400"/>
              <a:t>Intervenciones combinando neurobiología, psicoterapia y antropología son esenciales para abordar el suicidio en contexto sociocultural.</a:t>
            </a:r>
          </a:p>
          <a:p>
            <a:pPr marL="0" indent="0">
              <a:spcBef>
                <a:spcPts val="2500"/>
              </a:spcBef>
              <a:buFont typeface="Arial" panose="020B0604020202020204" pitchFamily="34" charset="0"/>
              <a:buNone/>
            </a:pPr>
            <a:r>
              <a:rPr lang="en-US" sz="1400" b="1"/>
              <a:t>Capacitación y Soluciones Culturales</a:t>
            </a:r>
          </a:p>
          <a:p>
            <a:pPr marL="0" lvl="1" indent="0">
              <a:buFont typeface="Arial" panose="020B0604020202020204" pitchFamily="34" charset="0"/>
              <a:buNone/>
            </a:pPr>
            <a:r>
              <a:rPr lang="en-US" sz="1400"/>
              <a:t>Especialistas requieren herramientas avanzadas adaptadas a la diversidad cultural y desigualdades sociales de América Latina.</a:t>
            </a:r>
          </a:p>
        </p:txBody>
      </p:sp>
    </p:spTree>
    <p:extLst>
      <p:ext uri="{BB962C8B-B14F-4D97-AF65-F5344CB8AC3E}">
        <p14:creationId xmlns:p14="http://schemas.microsoft.com/office/powerpoint/2010/main" val="25003707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D46B2-47B8-7056-0864-23783AF20999}"/>
              </a:ext>
            </a:extLst>
          </p:cNvPr>
          <p:cNvSpPr>
            <a:spLocks noGrp="1"/>
          </p:cNvSpPr>
          <p:nvPr>
            <p:ph type="title"/>
          </p:nvPr>
        </p:nvSpPr>
        <p:spPr>
          <a:xfrm>
            <a:off x="4480560" y="320040"/>
            <a:ext cx="6858000" cy="932688"/>
          </a:xfrm>
        </p:spPr>
        <p:txBody>
          <a:bodyPr anchor="b">
            <a:normAutofit fontScale="90000"/>
          </a:bodyPr>
          <a:lstStyle/>
          <a:p>
            <a:r>
              <a:rPr lang="en-US" sz="3000"/>
              <a:t>Datos Clave para la Toma de Decisiones Clínicas (2024-2025)</a:t>
            </a:r>
          </a:p>
        </p:txBody>
      </p:sp>
      <p:pic>
        <p:nvPicPr>
          <p:cNvPr id="8" name="Content Placeholder 7" descr="El médico trabaja en la consulta, analiza estadísticas y toma medidas preventivas">
            <a:extLst>
              <a:ext uri="{FF2B5EF4-FFF2-40B4-BE49-F238E27FC236}">
                <a16:creationId xmlns:a16="http://schemas.microsoft.com/office/drawing/2014/main" id="{6F6A0830-A11E-4AF1-8DBE-6782F3E6299E}"/>
              </a:ext>
            </a:extLst>
          </p:cNvPr>
          <p:cNvPicPr>
            <a:picLocks noGrp="1" noChangeAspect="1"/>
          </p:cNvPicPr>
          <p:nvPr>
            <p:ph type="pic" sz="quarter" idx="13"/>
          </p:nvPr>
        </p:nvPicPr>
        <p:blipFill>
          <a:blip r:embed="rId3"/>
          <a:srcRect l="24497" r="36343" b="-2"/>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9E8EE13F-E08C-80A8-B8C1-34CAD1001C54}"/>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80560" y="1380744"/>
            <a:ext cx="6858000" cy="4983480"/>
          </a:xfrm>
        </p:spPr>
        <p:txBody>
          <a:bodyPr>
            <a:normAutofit/>
          </a:bodyPr>
          <a:lstStyle/>
          <a:p>
            <a:pPr marL="0" indent="0">
              <a:spcBef>
                <a:spcPts val="2500"/>
              </a:spcBef>
              <a:buFont typeface="Arial" panose="020B0604020202020204" pitchFamily="34" charset="0"/>
              <a:buNone/>
            </a:pPr>
            <a:r>
              <a:rPr lang="en-US" sz="1400" b="1"/>
              <a:t>Brecha de Género en Mortalidad</a:t>
            </a:r>
          </a:p>
          <a:p>
            <a:pPr marL="0" lvl="1" indent="0">
              <a:buFont typeface="Arial" panose="020B0604020202020204" pitchFamily="34" charset="0"/>
              <a:buNone/>
            </a:pPr>
            <a:r>
              <a:rPr lang="en-US" sz="1400"/>
              <a:t>La mortalidad femenina por suicidio creció un 23.1%, superando el aumento del 14.4% en hombres, indicando mayor riesgo en intentos femeninos.</a:t>
            </a:r>
          </a:p>
          <a:p>
            <a:pPr marL="0" indent="0">
              <a:spcBef>
                <a:spcPts val="2500"/>
              </a:spcBef>
              <a:buFont typeface="Arial" panose="020B0604020202020204" pitchFamily="34" charset="0"/>
              <a:buNone/>
            </a:pPr>
            <a:r>
              <a:rPr lang="en-US" sz="1400" b="1"/>
              <a:t>Riesgo en Mayores de 50 Años</a:t>
            </a:r>
          </a:p>
          <a:p>
            <a:pPr marL="0" lvl="1" indent="0">
              <a:buFont typeface="Arial" panose="020B0604020202020204" pitchFamily="34" charset="0"/>
              <a:buNone/>
            </a:pPr>
            <a:r>
              <a:rPr lang="en-US" sz="1400"/>
              <a:t>Los mayores de 50 años presentan la tasa más alta de suicidios consumados, exigiendo estrategias clínicas adaptadas para esta población.</a:t>
            </a:r>
          </a:p>
          <a:p>
            <a:pPr marL="0" indent="0">
              <a:spcBef>
                <a:spcPts val="2500"/>
              </a:spcBef>
              <a:buFont typeface="Arial" panose="020B0604020202020204" pitchFamily="34" charset="0"/>
              <a:buNone/>
            </a:pPr>
            <a:r>
              <a:rPr lang="en-US" sz="1400" b="1"/>
              <a:t>Riesgo en Poblaciones Indígenas</a:t>
            </a:r>
          </a:p>
          <a:p>
            <a:pPr marL="0" lvl="1" indent="0">
              <a:buFont typeface="Arial" panose="020B0604020202020204" pitchFamily="34" charset="0"/>
              <a:buNone/>
            </a:pPr>
            <a:r>
              <a:rPr lang="en-US" sz="1400"/>
              <a:t>Las poblaciones indígenas tienen un riesgo 2.7 a 3 veces mayor de suicidio, influenciado por factores culturales y territoriales.</a:t>
            </a:r>
          </a:p>
          <a:p>
            <a:pPr marL="0" indent="0">
              <a:spcBef>
                <a:spcPts val="2500"/>
              </a:spcBef>
              <a:buFont typeface="Arial" panose="020B0604020202020204" pitchFamily="34" charset="0"/>
              <a:buNone/>
            </a:pPr>
            <a:r>
              <a:rPr lang="en-US" sz="1400" b="1"/>
              <a:t>Intervenciones Clínicas Diferenciadas</a:t>
            </a:r>
          </a:p>
          <a:p>
            <a:pPr marL="0" lvl="1" indent="0">
              <a:buFont typeface="Arial" panose="020B0604020202020204" pitchFamily="34" charset="0"/>
              <a:buNone/>
            </a:pPr>
            <a:r>
              <a:rPr lang="en-US" sz="1400"/>
              <a:t>Se requieren enfoques que integren farmacología avanzada, psicoterapia basada en evidencia y métodos interculturales para reducir la mortalidad.</a:t>
            </a:r>
          </a:p>
        </p:txBody>
      </p:sp>
    </p:spTree>
    <p:extLst>
      <p:ext uri="{BB962C8B-B14F-4D97-AF65-F5344CB8AC3E}">
        <p14:creationId xmlns:p14="http://schemas.microsoft.com/office/powerpoint/2010/main" val="18802472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AE598-E344-89F6-BAF0-1A080902426A}"/>
              </a:ext>
            </a:extLst>
          </p:cNvPr>
          <p:cNvSpPr>
            <a:spLocks noGrp="1"/>
          </p:cNvSpPr>
          <p:nvPr>
            <p:ph type="title"/>
          </p:nvPr>
        </p:nvSpPr>
        <p:spPr>
          <a:xfrm>
            <a:off x="612648" y="819477"/>
            <a:ext cx="4617720" cy="1197864"/>
          </a:xfrm>
        </p:spPr>
        <p:txBody>
          <a:bodyPr anchor="t">
            <a:normAutofit/>
          </a:bodyPr>
          <a:lstStyle/>
          <a:p>
            <a:r>
              <a:rPr lang="en-US"/>
              <a:t>Epidemiología y factores de riesgo</a:t>
            </a:r>
          </a:p>
        </p:txBody>
      </p:sp>
      <p:pic>
        <p:nvPicPr>
          <p:cNvPr id="5" name="Content Placeholder 4" descr="Global epidemics and economic impact">
            <a:extLst>
              <a:ext uri="{FF2B5EF4-FFF2-40B4-BE49-F238E27FC236}">
                <a16:creationId xmlns:a16="http://schemas.microsoft.com/office/drawing/2014/main" id="{5432658D-0AFD-45A5-BA2C-517CB1631A4E}"/>
              </a:ext>
            </a:extLst>
          </p:cNvPr>
          <p:cNvPicPr>
            <a:picLocks noGrp="1" noChangeAspect="1"/>
          </p:cNvPicPr>
          <p:nvPr>
            <p:ph type="pic" sz="quarter" idx="18"/>
          </p:nvPr>
        </p:nvPicPr>
        <p:blipFill>
          <a:blip r:embed="rId3"/>
          <a:srcRect l="9829" r="23422" b="1"/>
          <a:stretch>
            <a:fillRect/>
          </a:stretch>
        </p:blipFill>
        <p:spPr>
          <a:xfrm>
            <a:off x="950976" y="2148840"/>
            <a:ext cx="3877056" cy="3877056"/>
          </a:xfrm>
          <a:prstGeom prst="rect">
            <a:avLst/>
          </a:prstGeom>
          <a:noFill/>
        </p:spPr>
      </p:pic>
      <p:sp>
        <p:nvSpPr>
          <p:cNvPr id="4" name="Content Placeholder 3">
            <a:extLst>
              <a:ext uri="{FF2B5EF4-FFF2-40B4-BE49-F238E27FC236}">
                <a16:creationId xmlns:a16="http://schemas.microsoft.com/office/drawing/2014/main" id="{6679C4C3-1D88-3A37-B857-C3033BDB042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43016" y="950976"/>
            <a:ext cx="5586984" cy="5330952"/>
          </a:xfrm>
        </p:spPr>
        <p:txBody>
          <a:bodyPr>
            <a:normAutofit/>
          </a:bodyPr>
          <a:lstStyle/>
          <a:p>
            <a:pPr marL="0" indent="0">
              <a:spcBef>
                <a:spcPts val="2500"/>
              </a:spcBef>
              <a:buFont typeface="Arial" panose="020B0604020202020204" pitchFamily="34" charset="0"/>
              <a:buNone/>
            </a:pPr>
            <a:r>
              <a:rPr lang="en-US" b="1" dirty="0" err="1"/>
              <a:t>Factores</a:t>
            </a:r>
            <a:r>
              <a:rPr lang="en-US" b="1" dirty="0"/>
              <a:t> de </a:t>
            </a:r>
            <a:r>
              <a:rPr lang="en-US" b="1" dirty="0" err="1"/>
              <a:t>riesgo</a:t>
            </a:r>
            <a:r>
              <a:rPr lang="en-US" b="1" dirty="0"/>
              <a:t> </a:t>
            </a:r>
            <a:r>
              <a:rPr lang="en-US" b="1" dirty="0" err="1"/>
              <a:t>individuales</a:t>
            </a:r>
            <a:endParaRPr lang="en-US" b="1" dirty="0"/>
          </a:p>
          <a:p>
            <a:pPr marL="0" lvl="1" indent="0">
              <a:buFont typeface="Arial" panose="020B0604020202020204" pitchFamily="34" charset="0"/>
              <a:buNone/>
            </a:pPr>
            <a:r>
              <a:rPr dirty="0" err="1"/>
              <a:t>Incluyen</a:t>
            </a:r>
            <a:r>
              <a:rPr dirty="0"/>
              <a:t> </a:t>
            </a:r>
            <a:r>
              <a:rPr dirty="0" err="1"/>
              <a:t>intentos</a:t>
            </a:r>
            <a:r>
              <a:rPr dirty="0"/>
              <a:t> </a:t>
            </a:r>
            <a:r>
              <a:rPr dirty="0" err="1"/>
              <a:t>previos</a:t>
            </a:r>
            <a:r>
              <a:rPr dirty="0"/>
              <a:t>, </a:t>
            </a:r>
            <a:r>
              <a:rPr dirty="0" err="1"/>
              <a:t>trastornos</a:t>
            </a:r>
            <a:r>
              <a:rPr dirty="0"/>
              <a:t> </a:t>
            </a:r>
            <a:r>
              <a:rPr dirty="0" err="1"/>
              <a:t>mentales</a:t>
            </a:r>
            <a:r>
              <a:rPr dirty="0"/>
              <a:t>, </a:t>
            </a:r>
            <a:r>
              <a:rPr dirty="0" err="1"/>
              <a:t>abuso</a:t>
            </a:r>
            <a:r>
              <a:rPr dirty="0"/>
              <a:t> de </a:t>
            </a:r>
            <a:r>
              <a:rPr dirty="0" err="1"/>
              <a:t>sustancias</a:t>
            </a:r>
            <a:r>
              <a:rPr dirty="0"/>
              <a:t>, </a:t>
            </a:r>
            <a:r>
              <a:rPr dirty="0" err="1"/>
              <a:t>impulsividad</a:t>
            </a:r>
            <a:r>
              <a:rPr dirty="0"/>
              <a:t> y dolor </a:t>
            </a:r>
            <a:r>
              <a:rPr dirty="0" err="1"/>
              <a:t>crónico</a:t>
            </a:r>
            <a:r>
              <a:rPr dirty="0"/>
              <a:t>.</a:t>
            </a:r>
            <a:endParaRPr lang="en-US" dirty="0"/>
          </a:p>
          <a:p>
            <a:pPr marL="0" indent="0">
              <a:spcBef>
                <a:spcPts val="2500"/>
              </a:spcBef>
              <a:buFont typeface="Arial" panose="020B0604020202020204" pitchFamily="34" charset="0"/>
              <a:buNone/>
            </a:pPr>
            <a:r>
              <a:rPr lang="en-US" b="1" dirty="0" err="1"/>
              <a:t>Factores</a:t>
            </a:r>
            <a:r>
              <a:rPr lang="en-US" b="1" dirty="0"/>
              <a:t> </a:t>
            </a:r>
            <a:r>
              <a:rPr lang="en-US" b="1" dirty="0" err="1"/>
              <a:t>relacionales</a:t>
            </a:r>
            <a:endParaRPr lang="en-US" b="1" dirty="0"/>
          </a:p>
          <a:p>
            <a:pPr marL="0" lvl="1" indent="0">
              <a:buFont typeface="Arial" panose="020B0604020202020204" pitchFamily="34" charset="0"/>
              <a:buNone/>
            </a:pPr>
            <a:r>
              <a:rPr dirty="0" err="1"/>
              <a:t>Conflictos</a:t>
            </a:r>
            <a:r>
              <a:rPr dirty="0"/>
              <a:t> </a:t>
            </a:r>
            <a:r>
              <a:rPr dirty="0" err="1"/>
              <a:t>familiares</a:t>
            </a:r>
            <a:r>
              <a:rPr dirty="0"/>
              <a:t>, </a:t>
            </a:r>
            <a:r>
              <a:rPr dirty="0" err="1"/>
              <a:t>pérdida</a:t>
            </a:r>
            <a:r>
              <a:rPr dirty="0"/>
              <a:t> de </a:t>
            </a:r>
            <a:r>
              <a:rPr dirty="0" err="1"/>
              <a:t>relaciones</a:t>
            </a:r>
            <a:r>
              <a:rPr dirty="0"/>
              <a:t>, </a:t>
            </a:r>
            <a:r>
              <a:rPr dirty="0" err="1"/>
              <a:t>violencia</a:t>
            </a:r>
            <a:r>
              <a:rPr dirty="0"/>
              <a:t> </a:t>
            </a:r>
            <a:r>
              <a:rPr dirty="0" err="1"/>
              <a:t>doméstica</a:t>
            </a:r>
            <a:r>
              <a:rPr dirty="0"/>
              <a:t>, bullying y </a:t>
            </a:r>
            <a:r>
              <a:rPr dirty="0" err="1"/>
              <a:t>aislamiento</a:t>
            </a:r>
            <a:r>
              <a:rPr dirty="0"/>
              <a:t> social </a:t>
            </a:r>
            <a:r>
              <a:rPr dirty="0" err="1"/>
              <a:t>aumentan</a:t>
            </a:r>
            <a:r>
              <a:rPr dirty="0"/>
              <a:t> </a:t>
            </a:r>
            <a:r>
              <a:rPr dirty="0" err="1"/>
              <a:t>el</a:t>
            </a:r>
            <a:r>
              <a:rPr dirty="0"/>
              <a:t> </a:t>
            </a:r>
            <a:r>
              <a:rPr dirty="0" err="1"/>
              <a:t>riesgo</a:t>
            </a:r>
            <a:r>
              <a:rPr dirty="0"/>
              <a:t>.</a:t>
            </a:r>
            <a:endParaRPr lang="en-US" dirty="0"/>
          </a:p>
          <a:p>
            <a:pPr marL="0" indent="0">
              <a:spcBef>
                <a:spcPts val="2500"/>
              </a:spcBef>
              <a:buFont typeface="Arial" panose="020B0604020202020204" pitchFamily="34" charset="0"/>
              <a:buNone/>
            </a:pPr>
            <a:r>
              <a:rPr lang="en-US" b="1" dirty="0" err="1"/>
              <a:t>Factores</a:t>
            </a:r>
            <a:r>
              <a:rPr lang="en-US" b="1" dirty="0"/>
              <a:t> </a:t>
            </a:r>
            <a:r>
              <a:rPr lang="en-US" b="1" dirty="0" err="1"/>
              <a:t>comunitarios</a:t>
            </a:r>
            <a:r>
              <a:rPr lang="en-US" b="1" dirty="0"/>
              <a:t> y </a:t>
            </a:r>
            <a:r>
              <a:rPr lang="en-US" b="1" dirty="0" err="1"/>
              <a:t>sociales</a:t>
            </a:r>
            <a:endParaRPr lang="en-US" b="1" dirty="0"/>
          </a:p>
          <a:p>
            <a:pPr marL="0" lvl="1" indent="0">
              <a:buFont typeface="Arial" panose="020B0604020202020204" pitchFamily="34" charset="0"/>
              <a:buNone/>
            </a:pPr>
            <a:r>
              <a:rPr dirty="0"/>
              <a:t>Falta de </a:t>
            </a:r>
            <a:r>
              <a:rPr dirty="0" err="1"/>
              <a:t>acceso</a:t>
            </a:r>
            <a:r>
              <a:rPr dirty="0"/>
              <a:t> a </a:t>
            </a:r>
            <a:r>
              <a:rPr dirty="0" err="1"/>
              <a:t>salud</a:t>
            </a:r>
            <a:r>
              <a:rPr dirty="0"/>
              <a:t> mental, </a:t>
            </a:r>
            <a:r>
              <a:rPr dirty="0" err="1"/>
              <a:t>pobreza</a:t>
            </a:r>
            <a:r>
              <a:rPr dirty="0"/>
              <a:t>, </a:t>
            </a:r>
            <a:r>
              <a:rPr dirty="0" err="1"/>
              <a:t>discriminación</a:t>
            </a:r>
            <a:r>
              <a:rPr dirty="0"/>
              <a:t>, </a:t>
            </a:r>
            <a:r>
              <a:rPr dirty="0" err="1"/>
              <a:t>estigma</a:t>
            </a:r>
            <a:r>
              <a:rPr dirty="0"/>
              <a:t> y </a:t>
            </a:r>
            <a:r>
              <a:rPr dirty="0" err="1"/>
              <a:t>medios</a:t>
            </a:r>
            <a:r>
              <a:rPr dirty="0"/>
              <a:t> </a:t>
            </a:r>
            <a:r>
              <a:rPr dirty="0" err="1"/>
              <a:t>letales</a:t>
            </a:r>
            <a:r>
              <a:rPr dirty="0"/>
              <a:t> </a:t>
            </a:r>
            <a:r>
              <a:rPr dirty="0" err="1"/>
              <a:t>incrementan</a:t>
            </a:r>
            <a:r>
              <a:rPr dirty="0"/>
              <a:t> </a:t>
            </a:r>
            <a:r>
              <a:rPr dirty="0" err="1"/>
              <a:t>el</a:t>
            </a:r>
            <a:r>
              <a:rPr dirty="0"/>
              <a:t> </a:t>
            </a:r>
            <a:r>
              <a:rPr dirty="0" err="1"/>
              <a:t>riesgo</a:t>
            </a:r>
            <a:r>
              <a:rPr dirty="0"/>
              <a:t> </a:t>
            </a:r>
            <a:r>
              <a:rPr dirty="0" err="1"/>
              <a:t>socialmente</a:t>
            </a:r>
            <a:r>
              <a:rPr dirty="0"/>
              <a:t>.</a:t>
            </a:r>
            <a:endParaRPr lang="en-US" dirty="0"/>
          </a:p>
          <a:p>
            <a:pPr marL="0" indent="0">
              <a:spcBef>
                <a:spcPts val="2500"/>
              </a:spcBef>
              <a:buFont typeface="Arial" panose="020B0604020202020204" pitchFamily="34" charset="0"/>
              <a:buNone/>
            </a:pPr>
            <a:r>
              <a:rPr lang="en-US" b="1" dirty="0" err="1"/>
              <a:t>Factores</a:t>
            </a:r>
            <a:r>
              <a:rPr lang="en-US" b="1" dirty="0"/>
              <a:t> </a:t>
            </a:r>
            <a:r>
              <a:rPr lang="en-US" b="1" dirty="0" err="1"/>
              <a:t>protectores</a:t>
            </a:r>
            <a:endParaRPr lang="en-US" b="1" dirty="0"/>
          </a:p>
          <a:p>
            <a:pPr marL="0" lvl="1" indent="0">
              <a:buFont typeface="Arial" panose="020B0604020202020204" pitchFamily="34" charset="0"/>
              <a:buNone/>
            </a:pPr>
            <a:r>
              <a:rPr dirty="0" err="1"/>
              <a:t>Habilidades</a:t>
            </a:r>
            <a:r>
              <a:rPr dirty="0"/>
              <a:t> de </a:t>
            </a:r>
            <a:r>
              <a:rPr dirty="0" err="1"/>
              <a:t>afrontamiento</a:t>
            </a:r>
            <a:r>
              <a:rPr dirty="0"/>
              <a:t>, redes de </a:t>
            </a:r>
            <a:r>
              <a:rPr dirty="0" err="1"/>
              <a:t>apoyo</a:t>
            </a:r>
            <a:r>
              <a:rPr dirty="0"/>
              <a:t>, </a:t>
            </a:r>
            <a:r>
              <a:rPr dirty="0" err="1"/>
              <a:t>identidad</a:t>
            </a:r>
            <a:r>
              <a:rPr dirty="0"/>
              <a:t> cultural </a:t>
            </a:r>
            <a:r>
              <a:rPr dirty="0" err="1"/>
              <a:t>positiva</a:t>
            </a:r>
            <a:r>
              <a:rPr dirty="0"/>
              <a:t> y </a:t>
            </a:r>
            <a:r>
              <a:rPr dirty="0" err="1"/>
              <a:t>acceso</a:t>
            </a:r>
            <a:r>
              <a:rPr dirty="0"/>
              <a:t> a </a:t>
            </a:r>
            <a:r>
              <a:rPr dirty="0" err="1"/>
              <a:t>servicios</a:t>
            </a:r>
            <a:r>
              <a:rPr dirty="0"/>
              <a:t> de </a:t>
            </a:r>
            <a:r>
              <a:rPr dirty="0" err="1"/>
              <a:t>salud</a:t>
            </a:r>
            <a:r>
              <a:rPr dirty="0"/>
              <a:t> mental </a:t>
            </a:r>
            <a:r>
              <a:rPr dirty="0" err="1"/>
              <a:t>protegen</a:t>
            </a:r>
            <a:r>
              <a:rPr dirty="0"/>
              <a:t> contra </a:t>
            </a:r>
            <a:r>
              <a:rPr dirty="0" err="1"/>
              <a:t>el</a:t>
            </a:r>
            <a:r>
              <a:rPr dirty="0"/>
              <a:t> </a:t>
            </a:r>
            <a:r>
              <a:rPr dirty="0" err="1"/>
              <a:t>riesgo</a:t>
            </a:r>
            <a:r>
              <a:rPr dirty="0"/>
              <a:t>.</a:t>
            </a:r>
            <a:endParaRPr lang="en-US" dirty="0"/>
          </a:p>
        </p:txBody>
      </p:sp>
    </p:spTree>
    <p:extLst>
      <p:ext uri="{BB962C8B-B14F-4D97-AF65-F5344CB8AC3E}">
        <p14:creationId xmlns:p14="http://schemas.microsoft.com/office/powerpoint/2010/main" val="21925751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6675B-6241-5610-C4FB-C3B38A9AF700}"/>
              </a:ext>
            </a:extLst>
          </p:cNvPr>
          <p:cNvSpPr>
            <a:spLocks noGrp="1"/>
          </p:cNvSpPr>
          <p:nvPr>
            <p:ph type="title"/>
          </p:nvPr>
        </p:nvSpPr>
        <p:spPr>
          <a:xfrm>
            <a:off x="4480560" y="320040"/>
            <a:ext cx="6858000" cy="932688"/>
          </a:xfrm>
        </p:spPr>
        <p:txBody>
          <a:bodyPr anchor="b">
            <a:normAutofit fontScale="90000"/>
          </a:bodyPr>
          <a:lstStyle/>
          <a:p>
            <a:r>
              <a:rPr lang="en-US" sz="2500"/>
              <a:t>Módulo 1: Neurobiología y Modelos Teóricos Contemporáneos</a:t>
            </a:r>
          </a:p>
        </p:txBody>
      </p:sp>
      <p:pic>
        <p:nvPicPr>
          <p:cNvPr id="8" name="Content Placeholder 7" descr="Inteligencia artificial, concepto de aprendizaje automático con cerebro. Degradado de color, luces de neón.">
            <a:extLst>
              <a:ext uri="{FF2B5EF4-FFF2-40B4-BE49-F238E27FC236}">
                <a16:creationId xmlns:a16="http://schemas.microsoft.com/office/drawing/2014/main" id="{A058FD25-52E8-49CE-B859-56DCAFA3ED01}"/>
              </a:ext>
            </a:extLst>
          </p:cNvPr>
          <p:cNvPicPr>
            <a:picLocks noGrp="1" noChangeAspect="1"/>
          </p:cNvPicPr>
          <p:nvPr>
            <p:ph type="pic" sz="quarter" idx="13"/>
          </p:nvPr>
        </p:nvPicPr>
        <p:blipFill>
          <a:blip r:embed="rId3"/>
          <a:srcRect l="28618" r="32221" b="-2"/>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B617A604-9114-CA0C-60C1-7E94B4DC206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80560" y="1380744"/>
            <a:ext cx="6858000" cy="4983480"/>
          </a:xfrm>
        </p:spPr>
        <p:txBody>
          <a:bodyPr>
            <a:normAutofit/>
          </a:bodyPr>
          <a:lstStyle/>
          <a:p>
            <a:pPr marL="0" indent="0">
              <a:spcBef>
                <a:spcPts val="2500"/>
              </a:spcBef>
              <a:buFont typeface="Arial" panose="020B0604020202020204" pitchFamily="34" charset="0"/>
              <a:buNone/>
            </a:pPr>
            <a:r>
              <a:rPr lang="en-US" sz="1400" b="1" dirty="0" err="1"/>
              <a:t>Teoría</a:t>
            </a:r>
            <a:r>
              <a:rPr lang="en-US" sz="1400" b="1" dirty="0"/>
              <a:t> Interpersonal del </a:t>
            </a:r>
            <a:r>
              <a:rPr lang="en-US" sz="1400" b="1" dirty="0" err="1"/>
              <a:t>Suicidio</a:t>
            </a:r>
            <a:endParaRPr lang="en-US" sz="1400" b="1" dirty="0"/>
          </a:p>
          <a:p>
            <a:pPr marL="0" lvl="1" indent="0">
              <a:buFont typeface="Arial" panose="020B0604020202020204" pitchFamily="34" charset="0"/>
              <a:buNone/>
            </a:pPr>
            <a:r>
              <a:rPr lang="en-US" sz="1400" dirty="0"/>
              <a:t>La </a:t>
            </a:r>
            <a:r>
              <a:rPr lang="en-US" sz="1400" dirty="0" err="1"/>
              <a:t>conducta</a:t>
            </a:r>
            <a:r>
              <a:rPr lang="en-US" sz="1400" dirty="0"/>
              <a:t> </a:t>
            </a:r>
            <a:r>
              <a:rPr lang="en-US" sz="1400" dirty="0" err="1"/>
              <a:t>suicida</a:t>
            </a:r>
            <a:r>
              <a:rPr lang="en-US" sz="1400" dirty="0"/>
              <a:t> surge de la </a:t>
            </a:r>
            <a:r>
              <a:rPr lang="en-US" sz="1400" dirty="0" err="1"/>
              <a:t>interacción</a:t>
            </a:r>
            <a:r>
              <a:rPr lang="en-US" sz="1400" dirty="0"/>
              <a:t> entre </a:t>
            </a:r>
            <a:r>
              <a:rPr lang="en-US" sz="1400" dirty="0" err="1"/>
              <a:t>capacidad</a:t>
            </a:r>
            <a:r>
              <a:rPr lang="en-US" sz="1400" dirty="0"/>
              <a:t> </a:t>
            </a:r>
            <a:r>
              <a:rPr lang="en-US" sz="1400" dirty="0" err="1"/>
              <a:t>adquirida</a:t>
            </a:r>
            <a:r>
              <a:rPr lang="en-US" sz="1400" dirty="0"/>
              <a:t>, </a:t>
            </a:r>
            <a:r>
              <a:rPr lang="en-US" sz="1400" dirty="0" err="1"/>
              <a:t>pertenencia</a:t>
            </a:r>
            <a:r>
              <a:rPr lang="en-US" sz="1400" dirty="0"/>
              <a:t> </a:t>
            </a:r>
            <a:r>
              <a:rPr lang="en-US" sz="1400" dirty="0" err="1"/>
              <a:t>frustrada</a:t>
            </a:r>
            <a:r>
              <a:rPr lang="en-US" sz="1400" dirty="0"/>
              <a:t> y </a:t>
            </a:r>
            <a:r>
              <a:rPr lang="en-US" sz="1400" dirty="0" err="1"/>
              <a:t>percepción</a:t>
            </a:r>
            <a:r>
              <a:rPr lang="en-US" sz="1400" dirty="0"/>
              <a:t> de carga </a:t>
            </a:r>
            <a:r>
              <a:rPr lang="en-US" sz="1400" dirty="0" err="1"/>
              <a:t>hacia</a:t>
            </a:r>
            <a:r>
              <a:rPr lang="en-US" sz="1400" dirty="0"/>
              <a:t> </a:t>
            </a:r>
            <a:r>
              <a:rPr lang="en-US" sz="1400" dirty="0" err="1"/>
              <a:t>otros</a:t>
            </a:r>
            <a:r>
              <a:rPr lang="en-US" sz="1400" dirty="0"/>
              <a:t>.</a:t>
            </a:r>
          </a:p>
          <a:p>
            <a:pPr marL="0" indent="0">
              <a:spcBef>
                <a:spcPts val="2500"/>
              </a:spcBef>
              <a:buFont typeface="Arial" panose="020B0604020202020204" pitchFamily="34" charset="0"/>
              <a:buNone/>
            </a:pPr>
            <a:r>
              <a:rPr lang="en-US" sz="1400" b="1" dirty="0"/>
              <a:t>Modelo de Crisis </a:t>
            </a:r>
            <a:r>
              <a:rPr lang="en-US" sz="1400" b="1" dirty="0" err="1"/>
              <a:t>Narrativa</a:t>
            </a:r>
            <a:r>
              <a:rPr lang="en-US" sz="1400" b="1" dirty="0"/>
              <a:t> y SCS</a:t>
            </a:r>
          </a:p>
          <a:p>
            <a:pPr marL="0" lvl="1" indent="0">
              <a:buFont typeface="Arial" panose="020B0604020202020204" pitchFamily="34" charset="0"/>
              <a:buNone/>
            </a:pPr>
            <a:r>
              <a:rPr lang="en-US" sz="1400" dirty="0"/>
              <a:t>El </a:t>
            </a:r>
            <a:r>
              <a:rPr lang="en-US" sz="1400" dirty="0" err="1"/>
              <a:t>riesgo</a:t>
            </a:r>
            <a:r>
              <a:rPr lang="en-US" sz="1400" dirty="0"/>
              <a:t> </a:t>
            </a:r>
            <a:r>
              <a:rPr lang="en-US" sz="1400" dirty="0" err="1"/>
              <a:t>puede</a:t>
            </a:r>
            <a:r>
              <a:rPr lang="en-US" sz="1400" dirty="0"/>
              <a:t> </a:t>
            </a:r>
            <a:r>
              <a:rPr lang="en-US" sz="1400" dirty="0" err="1"/>
              <a:t>presentarse</a:t>
            </a:r>
            <a:r>
              <a:rPr lang="en-US" sz="1400" dirty="0"/>
              <a:t> sin </a:t>
            </a:r>
            <a:r>
              <a:rPr lang="en-US" sz="1400" dirty="0" err="1"/>
              <a:t>ideación</a:t>
            </a:r>
            <a:r>
              <a:rPr lang="en-US" sz="1400" dirty="0"/>
              <a:t> </a:t>
            </a:r>
            <a:r>
              <a:rPr lang="en-US" sz="1400" dirty="0" err="1"/>
              <a:t>explícita</a:t>
            </a:r>
            <a:r>
              <a:rPr lang="en-US" sz="1400" dirty="0"/>
              <a:t>, </a:t>
            </a:r>
            <a:r>
              <a:rPr lang="en-US" sz="1400" dirty="0" err="1"/>
              <a:t>manifestándose</a:t>
            </a:r>
            <a:r>
              <a:rPr lang="en-US" sz="1400" dirty="0"/>
              <a:t> </a:t>
            </a:r>
            <a:r>
              <a:rPr lang="en-US" sz="1400" dirty="0" err="1"/>
              <a:t>en</a:t>
            </a:r>
            <a:r>
              <a:rPr lang="en-US" sz="1400" dirty="0"/>
              <a:t> </a:t>
            </a:r>
            <a:r>
              <a:rPr lang="en-US" sz="1400" dirty="0" err="1"/>
              <a:t>atrapamiento</a:t>
            </a:r>
            <a:r>
              <a:rPr lang="en-US" sz="1400" dirty="0"/>
              <a:t> </a:t>
            </a:r>
            <a:r>
              <a:rPr lang="en-US" sz="1400" dirty="0" err="1"/>
              <a:t>psicológico</a:t>
            </a:r>
            <a:r>
              <a:rPr lang="en-US" sz="1400" dirty="0"/>
              <a:t> y </a:t>
            </a:r>
            <a:r>
              <a:rPr lang="en-US" sz="1400" dirty="0" err="1"/>
              <a:t>desregulación</a:t>
            </a:r>
            <a:r>
              <a:rPr lang="en-US" sz="1400" dirty="0"/>
              <a:t> </a:t>
            </a:r>
            <a:r>
              <a:rPr lang="en-US" sz="1400" dirty="0" err="1"/>
              <a:t>afectiva</a:t>
            </a:r>
            <a:r>
              <a:rPr lang="en-US" sz="1400" dirty="0"/>
              <a:t>.</a:t>
            </a:r>
          </a:p>
          <a:p>
            <a:pPr marL="0" indent="0">
              <a:spcBef>
                <a:spcPts val="2500"/>
              </a:spcBef>
              <a:buFont typeface="Arial" panose="020B0604020202020204" pitchFamily="34" charset="0"/>
              <a:buNone/>
            </a:pPr>
            <a:r>
              <a:rPr lang="en-US" sz="1400" b="1" dirty="0" err="1"/>
              <a:t>Herramienta</a:t>
            </a:r>
            <a:r>
              <a:rPr lang="en-US" sz="1400" b="1" dirty="0"/>
              <a:t> de </a:t>
            </a:r>
            <a:r>
              <a:rPr lang="en-US" sz="1400" b="1" dirty="0" err="1"/>
              <a:t>Entrevista</a:t>
            </a:r>
            <a:r>
              <a:rPr lang="en-US" sz="1400" b="1" dirty="0"/>
              <a:t> </a:t>
            </a:r>
            <a:r>
              <a:rPr lang="en-US" sz="1400" b="1" dirty="0" err="1"/>
              <a:t>Narrativa</a:t>
            </a:r>
            <a:endParaRPr lang="en-US" sz="1400" b="1" dirty="0"/>
          </a:p>
          <a:p>
            <a:pPr marL="0" lvl="1" indent="0">
              <a:buFont typeface="Arial" panose="020B0604020202020204" pitchFamily="34" charset="0"/>
              <a:buNone/>
            </a:pPr>
            <a:r>
              <a:rPr lang="en-US" sz="1400" dirty="0"/>
              <a:t>La </a:t>
            </a:r>
            <a:r>
              <a:rPr lang="en-US" sz="1400" dirty="0" err="1"/>
              <a:t>entrevista</a:t>
            </a:r>
            <a:r>
              <a:rPr lang="en-US" sz="1400" dirty="0"/>
              <a:t> </a:t>
            </a:r>
            <a:r>
              <a:rPr lang="en-US" sz="1400" dirty="0" err="1"/>
              <a:t>narrativa</a:t>
            </a:r>
            <a:r>
              <a:rPr lang="en-US" sz="1400" dirty="0"/>
              <a:t> </a:t>
            </a:r>
            <a:r>
              <a:rPr lang="en-US" sz="1400" dirty="0" err="1"/>
              <a:t>detecta</a:t>
            </a:r>
            <a:r>
              <a:rPr lang="en-US" sz="1400" dirty="0"/>
              <a:t> </a:t>
            </a:r>
            <a:r>
              <a:rPr lang="en-US" sz="1400" dirty="0" err="1"/>
              <a:t>patrones</a:t>
            </a:r>
            <a:r>
              <a:rPr lang="en-US" sz="1400" dirty="0"/>
              <a:t> </a:t>
            </a:r>
            <a:r>
              <a:rPr lang="en-US" sz="1400" dirty="0" err="1"/>
              <a:t>ocultos</a:t>
            </a:r>
            <a:r>
              <a:rPr lang="en-US" sz="1400" dirty="0"/>
              <a:t>, </a:t>
            </a:r>
            <a:r>
              <a:rPr lang="en-US" sz="1400" dirty="0" err="1"/>
              <a:t>ofreciendo</a:t>
            </a:r>
            <a:r>
              <a:rPr lang="en-US" sz="1400" dirty="0"/>
              <a:t> </a:t>
            </a:r>
            <a:r>
              <a:rPr lang="en-US" sz="1400" dirty="0" err="1"/>
              <a:t>una</a:t>
            </a:r>
            <a:r>
              <a:rPr lang="en-US" sz="1400" dirty="0"/>
              <a:t> </a:t>
            </a:r>
            <a:r>
              <a:rPr lang="en-US" sz="1400" dirty="0" err="1"/>
              <a:t>aproximación</a:t>
            </a:r>
            <a:r>
              <a:rPr lang="en-US" sz="1400" dirty="0"/>
              <a:t> profunda y </a:t>
            </a:r>
            <a:r>
              <a:rPr lang="en-US" sz="1400" dirty="0" err="1"/>
              <a:t>humanizada</a:t>
            </a:r>
            <a:r>
              <a:rPr lang="en-US" sz="1400" dirty="0"/>
              <a:t> para la </a:t>
            </a:r>
            <a:r>
              <a:rPr lang="en-US" sz="1400" dirty="0" err="1"/>
              <a:t>evaluación</a:t>
            </a:r>
            <a:r>
              <a:rPr lang="en-US" sz="1400" dirty="0"/>
              <a:t> </a:t>
            </a:r>
            <a:r>
              <a:rPr lang="en-US" sz="1400" dirty="0" err="1"/>
              <a:t>clínica</a:t>
            </a:r>
            <a:r>
              <a:rPr lang="en-US" sz="1400" dirty="0"/>
              <a:t>.</a:t>
            </a:r>
          </a:p>
          <a:p>
            <a:pPr marL="0" indent="0">
              <a:spcBef>
                <a:spcPts val="2500"/>
              </a:spcBef>
              <a:buFont typeface="Arial" panose="020B0604020202020204" pitchFamily="34" charset="0"/>
              <a:buNone/>
            </a:pPr>
            <a:r>
              <a:rPr lang="en-US" sz="1400" b="1" dirty="0" err="1"/>
              <a:t>Integración</a:t>
            </a:r>
            <a:r>
              <a:rPr lang="en-US" sz="1400" b="1" dirty="0"/>
              <a:t> </a:t>
            </a:r>
            <a:r>
              <a:rPr lang="en-US" sz="1400" b="1" dirty="0" err="1"/>
              <a:t>Neurobiología</a:t>
            </a:r>
            <a:r>
              <a:rPr lang="en-US" sz="1400" b="1" dirty="0"/>
              <a:t> y </a:t>
            </a:r>
            <a:r>
              <a:rPr lang="en-US" sz="1400" b="1" dirty="0" err="1"/>
              <a:t>Psicoterapia</a:t>
            </a:r>
            <a:endParaRPr lang="en-US" sz="1400" b="1" dirty="0"/>
          </a:p>
          <a:p>
            <a:pPr marL="0" lvl="1" indent="0">
              <a:buFont typeface="Arial" panose="020B0604020202020204" pitchFamily="34" charset="0"/>
              <a:buNone/>
            </a:pPr>
            <a:r>
              <a:rPr lang="en-US" sz="1400" dirty="0" err="1"/>
              <a:t>Comprender</a:t>
            </a:r>
            <a:r>
              <a:rPr lang="en-US" sz="1400" dirty="0"/>
              <a:t> </a:t>
            </a:r>
            <a:r>
              <a:rPr lang="en-US" sz="1400" dirty="0" err="1"/>
              <a:t>estos</a:t>
            </a:r>
            <a:r>
              <a:rPr lang="en-US" sz="1400" dirty="0"/>
              <a:t> </a:t>
            </a:r>
            <a:r>
              <a:rPr lang="en-US" sz="1400" dirty="0" err="1"/>
              <a:t>modelos</a:t>
            </a:r>
            <a:r>
              <a:rPr lang="en-US" sz="1400" dirty="0"/>
              <a:t> </a:t>
            </a:r>
            <a:r>
              <a:rPr lang="en-US" sz="1400" dirty="0" err="1"/>
              <a:t>permite</a:t>
            </a:r>
            <a:r>
              <a:rPr lang="en-US" sz="1400" dirty="0"/>
              <a:t> </a:t>
            </a:r>
            <a:r>
              <a:rPr lang="en-US" sz="1400" dirty="0" err="1"/>
              <a:t>diseñar</a:t>
            </a:r>
            <a:r>
              <a:rPr lang="en-US" sz="1400" dirty="0"/>
              <a:t> </a:t>
            </a:r>
            <a:r>
              <a:rPr lang="en-US" sz="1400" dirty="0" err="1"/>
              <a:t>intervenciones</a:t>
            </a:r>
            <a:r>
              <a:rPr lang="en-US" sz="1400" dirty="0"/>
              <a:t> </a:t>
            </a:r>
            <a:r>
              <a:rPr lang="en-US" sz="1400" dirty="0" err="1"/>
              <a:t>personalizadas</a:t>
            </a:r>
            <a:r>
              <a:rPr lang="en-US" sz="1400" dirty="0"/>
              <a:t> </a:t>
            </a:r>
            <a:r>
              <a:rPr lang="en-US" sz="1400" dirty="0" err="1"/>
              <a:t>que</a:t>
            </a:r>
            <a:r>
              <a:rPr lang="en-US" sz="1400" dirty="0"/>
              <a:t> </a:t>
            </a:r>
            <a:r>
              <a:rPr lang="en-US" sz="1400" dirty="0" err="1"/>
              <a:t>integran</a:t>
            </a:r>
            <a:r>
              <a:rPr lang="en-US" sz="1400" dirty="0"/>
              <a:t> </a:t>
            </a:r>
            <a:r>
              <a:rPr lang="en-US" sz="1400" dirty="0" err="1"/>
              <a:t>neurobiología</a:t>
            </a:r>
            <a:r>
              <a:rPr lang="en-US" sz="1400" dirty="0"/>
              <a:t> y </a:t>
            </a:r>
            <a:r>
              <a:rPr lang="en-US" sz="1400" dirty="0" err="1"/>
              <a:t>psicoterapia</a:t>
            </a:r>
            <a:r>
              <a:rPr lang="en-US" sz="1400" dirty="0"/>
              <a:t> </a:t>
            </a:r>
            <a:r>
              <a:rPr lang="en-US" sz="1400" dirty="0" err="1"/>
              <a:t>efectiva</a:t>
            </a:r>
            <a:r>
              <a:rPr lang="en-US" sz="1400" dirty="0"/>
              <a:t>.</a:t>
            </a:r>
          </a:p>
        </p:txBody>
      </p:sp>
    </p:spTree>
    <p:extLst>
      <p:ext uri="{BB962C8B-B14F-4D97-AF65-F5344CB8AC3E}">
        <p14:creationId xmlns:p14="http://schemas.microsoft.com/office/powerpoint/2010/main" val="15410056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71503-5669-89B6-0F51-52AB442818E2}"/>
              </a:ext>
            </a:extLst>
          </p:cNvPr>
          <p:cNvSpPr>
            <a:spLocks noGrp="1"/>
          </p:cNvSpPr>
          <p:nvPr>
            <p:ph type="title"/>
          </p:nvPr>
        </p:nvSpPr>
        <p:spPr>
          <a:xfrm>
            <a:off x="4480560" y="320040"/>
            <a:ext cx="6858000" cy="932688"/>
          </a:xfrm>
        </p:spPr>
        <p:txBody>
          <a:bodyPr anchor="b">
            <a:normAutofit/>
          </a:bodyPr>
          <a:lstStyle/>
          <a:p>
            <a:r>
              <a:rPr lang="en-US" dirty="0" err="1"/>
              <a:t>Módulo</a:t>
            </a:r>
            <a:r>
              <a:rPr lang="en-US" dirty="0"/>
              <a:t> 2: </a:t>
            </a:r>
            <a:r>
              <a:rPr lang="en-US" dirty="0" err="1"/>
              <a:t>Protocolo</a:t>
            </a:r>
            <a:r>
              <a:rPr lang="en-US" dirty="0"/>
              <a:t> CAMS</a:t>
            </a:r>
          </a:p>
        </p:txBody>
      </p:sp>
      <p:pic>
        <p:nvPicPr>
          <p:cNvPr id="8" name="Content Placeholder 7" descr="Una joven rubia se hace un test de Rorschach de su terapeuta.">
            <a:extLst>
              <a:ext uri="{FF2B5EF4-FFF2-40B4-BE49-F238E27FC236}">
                <a16:creationId xmlns:a16="http://schemas.microsoft.com/office/drawing/2014/main" id="{6FA2699D-7E03-46AF-A9F2-8AF22A964EBC}"/>
              </a:ext>
            </a:extLst>
          </p:cNvPr>
          <p:cNvPicPr>
            <a:picLocks noGrp="1" noChangeAspect="1"/>
          </p:cNvPicPr>
          <p:nvPr>
            <p:ph type="pic" sz="quarter" idx="13"/>
          </p:nvPr>
        </p:nvPicPr>
        <p:blipFill>
          <a:blip r:embed="rId3"/>
          <a:srcRect l="18225" r="42615" b="-2"/>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BA0B3099-48EB-A88E-C2F7-AAEAA3C5EC9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80560" y="1380744"/>
            <a:ext cx="6858000" cy="4983480"/>
          </a:xfrm>
        </p:spPr>
        <p:txBody>
          <a:bodyPr>
            <a:normAutofit/>
          </a:bodyPr>
          <a:lstStyle/>
          <a:p>
            <a:pPr marL="0" indent="0">
              <a:spcBef>
                <a:spcPts val="2500"/>
              </a:spcBef>
              <a:buFont typeface="Arial" panose="020B0604020202020204" pitchFamily="34" charset="0"/>
              <a:buNone/>
            </a:pPr>
            <a:r>
              <a:rPr lang="en-US" sz="1400" b="1"/>
              <a:t>Evaluación colaborativa</a:t>
            </a:r>
          </a:p>
          <a:p>
            <a:pPr marL="0" lvl="1" indent="0">
              <a:buFont typeface="Arial" panose="020B0604020202020204" pitchFamily="34" charset="0"/>
              <a:buNone/>
            </a:pPr>
            <a:r>
              <a:rPr lang="en-US" sz="1400"/>
              <a:t>El Protocolo CAMS coloca al paciente en el centro mediante evaluaciones conjuntas para entender el riesgo suicida y sus causas.</a:t>
            </a:r>
          </a:p>
          <a:p>
            <a:pPr marL="0" indent="0">
              <a:spcBef>
                <a:spcPts val="2500"/>
              </a:spcBef>
              <a:buFont typeface="Arial" panose="020B0604020202020204" pitchFamily="34" charset="0"/>
              <a:buNone/>
            </a:pPr>
            <a:r>
              <a:rPr lang="en-US" sz="1400" b="1"/>
              <a:t>Herramienta SSF-4</a:t>
            </a:r>
          </a:p>
          <a:p>
            <a:pPr marL="0" lvl="1" indent="0">
              <a:buFont typeface="Arial" panose="020B0604020202020204" pitchFamily="34" charset="0"/>
              <a:buNone/>
            </a:pPr>
            <a:r>
              <a:rPr lang="en-US" sz="1400"/>
              <a:t>SSF-4 evalúa dolor psicológico, agitación, desesperanza y odio hacia sí mismo para guiar el tratamiento individualizado.</a:t>
            </a:r>
          </a:p>
          <a:p>
            <a:pPr marL="0" indent="0">
              <a:spcBef>
                <a:spcPts val="2500"/>
              </a:spcBef>
              <a:buFont typeface="Arial" panose="020B0604020202020204" pitchFamily="34" charset="0"/>
              <a:buNone/>
            </a:pPr>
            <a:r>
              <a:rPr lang="en-US" sz="1400" b="1"/>
              <a:t>Alianza terapéutica</a:t>
            </a:r>
          </a:p>
          <a:p>
            <a:pPr marL="0" lvl="1" indent="0">
              <a:buFont typeface="Arial" panose="020B0604020202020204" pitchFamily="34" charset="0"/>
              <a:buNone/>
            </a:pPr>
            <a:r>
              <a:rPr lang="en-US" sz="1400"/>
              <a:t>El enfoque fomenta una alianza terapéutica sólida que reduce el aislamiento y fortalece la colaboración para disminuir riesgos.</a:t>
            </a:r>
          </a:p>
          <a:p>
            <a:pPr marL="0" indent="0">
              <a:spcBef>
                <a:spcPts val="2500"/>
              </a:spcBef>
              <a:buFont typeface="Arial" panose="020B0604020202020204" pitchFamily="34" charset="0"/>
              <a:buNone/>
            </a:pPr>
            <a:r>
              <a:rPr lang="en-US" sz="1400" b="1"/>
              <a:t>Flexibilidad cultural</a:t>
            </a:r>
          </a:p>
          <a:p>
            <a:pPr marL="0" lvl="1" indent="0">
              <a:buFont typeface="Arial" panose="020B0604020202020204" pitchFamily="34" charset="0"/>
              <a:buNone/>
            </a:pPr>
            <a:r>
              <a:rPr lang="en-US" sz="1400"/>
              <a:t>CAMS se adapta a diversos contextos culturales, facilitando su aplicación en entornos clínicos complejos y variados.</a:t>
            </a:r>
          </a:p>
        </p:txBody>
      </p:sp>
    </p:spTree>
    <p:extLst>
      <p:ext uri="{BB962C8B-B14F-4D97-AF65-F5344CB8AC3E}">
        <p14:creationId xmlns:p14="http://schemas.microsoft.com/office/powerpoint/2010/main" val="31883087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30B2D-F3A1-E9D1-669E-919E5FBF49F7}"/>
              </a:ext>
            </a:extLst>
          </p:cNvPr>
          <p:cNvSpPr>
            <a:spLocks noGrp="1"/>
          </p:cNvSpPr>
          <p:nvPr>
            <p:ph type="title"/>
          </p:nvPr>
        </p:nvSpPr>
        <p:spPr>
          <a:xfrm>
            <a:off x="731520" y="365760"/>
            <a:ext cx="10741152" cy="1132258"/>
          </a:xfrm>
        </p:spPr>
        <p:txBody>
          <a:bodyPr anchor="b">
            <a:normAutofit fontScale="90000"/>
          </a:bodyPr>
          <a:lstStyle/>
          <a:p>
            <a:r>
              <a:rPr lang="en-US" sz="3700" dirty="0" err="1"/>
              <a:t>Módulo</a:t>
            </a:r>
            <a:r>
              <a:rPr lang="en-US" sz="3700" dirty="0"/>
              <a:t> 3: </a:t>
            </a:r>
            <a:r>
              <a:rPr lang="en-US" sz="3700" dirty="0" err="1"/>
              <a:t>Intervenciones</a:t>
            </a:r>
            <a:r>
              <a:rPr lang="en-US" sz="3700" dirty="0"/>
              <a:t> de </a:t>
            </a:r>
            <a:r>
              <a:rPr lang="en-US" sz="3700" dirty="0" err="1"/>
              <a:t>Estabilización</a:t>
            </a:r>
            <a:r>
              <a:rPr lang="en-US" sz="3700" dirty="0"/>
              <a:t> y </a:t>
            </a:r>
            <a:r>
              <a:rPr lang="en-US" sz="3700" dirty="0" err="1"/>
              <a:t>Seguridad</a:t>
            </a:r>
            <a:endParaRPr lang="en-US" sz="3700" dirty="0"/>
          </a:p>
        </p:txBody>
      </p:sp>
      <p:graphicFrame>
        <p:nvGraphicFramePr>
          <p:cNvPr id="7" name="Content Placeholder 6">
            <a:extLst>
              <a:ext uri="{FF2B5EF4-FFF2-40B4-BE49-F238E27FC236}">
                <a16:creationId xmlns:a16="http://schemas.microsoft.com/office/drawing/2014/main" id="{27EB2137-05AC-47A4-AED2-647BD8C1B98A}"/>
              </a:ext>
            </a:extLst>
          </p:cNvPr>
          <p:cNvGraphicFramePr>
            <a:graphicFrameLocks noGrp="1"/>
          </p:cNvGraphicFramePr>
          <p:nvPr>
            <p:ph idx="1"/>
            <p:extLst>
              <p:ext uri="{D42A27DB-BD31-4B8C-83A1-F6EECF244321}">
                <p14:modId xmlns:p14="http://schemas.microsoft.com/office/powerpoint/2010/main" val="398695950"/>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731520" y="1658679"/>
          <a:ext cx="10780776" cy="492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1137314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D6196-F9FF-3AC3-0C23-3CEF915E3A56}"/>
              </a:ext>
            </a:extLst>
          </p:cNvPr>
          <p:cNvSpPr>
            <a:spLocks noGrp="1"/>
          </p:cNvSpPr>
          <p:nvPr>
            <p:ph type="title"/>
          </p:nvPr>
        </p:nvSpPr>
        <p:spPr>
          <a:xfrm>
            <a:off x="7132320" y="584339"/>
            <a:ext cx="4361688" cy="1261714"/>
          </a:xfrm>
        </p:spPr>
        <p:txBody>
          <a:bodyPr anchor="b">
            <a:normAutofit fontScale="90000"/>
          </a:bodyPr>
          <a:lstStyle/>
          <a:p>
            <a:r>
              <a:rPr lang="en-US" sz="2700"/>
              <a:t>Módulo 4: Psicoterapia de Tercera Generación</a:t>
            </a:r>
          </a:p>
        </p:txBody>
      </p:sp>
      <p:pic>
        <p:nvPicPr>
          <p:cNvPr id="8" name="Content Placeholder 7" descr="Marca de verificación en la cabeza humana">
            <a:extLst>
              <a:ext uri="{FF2B5EF4-FFF2-40B4-BE49-F238E27FC236}">
                <a16:creationId xmlns:a16="http://schemas.microsoft.com/office/drawing/2014/main" id="{5DF34AE3-3226-4338-850C-DCDE9F8558A4}"/>
              </a:ext>
            </a:extLst>
          </p:cNvPr>
          <p:cNvPicPr>
            <a:picLocks noGrp="1" noChangeAspect="1"/>
          </p:cNvPicPr>
          <p:nvPr>
            <p:ph type="pic" sz="quarter" idx="13"/>
          </p:nvPr>
        </p:nvPicPr>
        <p:blipFill>
          <a:blip r:embed="rId3"/>
          <a:srcRect l="25768" r="-1" b="-1"/>
          <a:stretch>
            <a:fillRect/>
          </a:stretch>
        </p:blipFill>
        <p:spPr>
          <a:xfrm>
            <a:off x="20" y="10"/>
            <a:ext cx="6611489" cy="6857990"/>
          </a:xfrm>
          <a:prstGeom prst="rect">
            <a:avLst/>
          </a:prstGeom>
          <a:noFill/>
        </p:spPr>
      </p:pic>
      <p:sp>
        <p:nvSpPr>
          <p:cNvPr id="5" name="Content Placeholder 4">
            <a:extLst>
              <a:ext uri="{FF2B5EF4-FFF2-40B4-BE49-F238E27FC236}">
                <a16:creationId xmlns:a16="http://schemas.microsoft.com/office/drawing/2014/main" id="{507760F3-F380-FA0C-F8D7-AF6D096D67EB}"/>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742138" y="2066549"/>
            <a:ext cx="5449862" cy="4329262"/>
          </a:xfrm>
        </p:spPr>
        <p:txBody>
          <a:bodyPr>
            <a:noAutofit/>
          </a:bodyPr>
          <a:lstStyle/>
          <a:p>
            <a:pPr marL="0" indent="0">
              <a:spcBef>
                <a:spcPts val="2500"/>
              </a:spcBef>
              <a:buFont typeface="Arial" panose="020B0604020202020204" pitchFamily="34" charset="0"/>
              <a:buNone/>
            </a:pPr>
            <a:r>
              <a:rPr lang="en-US" sz="1600" b="1" dirty="0" err="1"/>
              <a:t>Terapia</a:t>
            </a:r>
            <a:r>
              <a:rPr lang="en-US" sz="1600" b="1" dirty="0"/>
              <a:t> </a:t>
            </a:r>
            <a:r>
              <a:rPr lang="en-US" sz="1600" b="1" dirty="0" err="1"/>
              <a:t>Dialéctica</a:t>
            </a:r>
            <a:r>
              <a:rPr lang="en-US" sz="1600" b="1" dirty="0"/>
              <a:t> </a:t>
            </a:r>
            <a:r>
              <a:rPr lang="en-US" sz="1600" b="1" dirty="0" err="1"/>
              <a:t>Conductual</a:t>
            </a:r>
            <a:endParaRPr lang="en-US" sz="1600" b="1" dirty="0"/>
          </a:p>
          <a:p>
            <a:pPr marL="0" lvl="1" indent="0">
              <a:buFont typeface="Arial" panose="020B0604020202020204" pitchFamily="34" charset="0"/>
              <a:buNone/>
            </a:pPr>
            <a:r>
              <a:rPr lang="en-US" sz="1600" dirty="0"/>
              <a:t>DBT </a:t>
            </a:r>
            <a:r>
              <a:rPr lang="en-US" sz="1600" dirty="0" err="1"/>
              <a:t>utiliza</a:t>
            </a:r>
            <a:r>
              <a:rPr lang="en-US" sz="1600" dirty="0"/>
              <a:t> </a:t>
            </a:r>
            <a:r>
              <a:rPr lang="en-US" sz="1600" dirty="0" err="1"/>
              <a:t>el</a:t>
            </a:r>
            <a:r>
              <a:rPr lang="en-US" sz="1600" dirty="0"/>
              <a:t> </a:t>
            </a:r>
            <a:r>
              <a:rPr lang="en-US" sz="1600" dirty="0" err="1"/>
              <a:t>protocolo</a:t>
            </a:r>
            <a:r>
              <a:rPr lang="en-US" sz="1600" dirty="0"/>
              <a:t> TIPP, con </a:t>
            </a:r>
            <a:r>
              <a:rPr lang="en-US" sz="1600" dirty="0" err="1"/>
              <a:t>técnicas</a:t>
            </a:r>
            <a:r>
              <a:rPr lang="en-US" sz="1600" dirty="0"/>
              <a:t> </a:t>
            </a:r>
            <a:r>
              <a:rPr lang="en-US" sz="1600" dirty="0" err="1"/>
              <a:t>como</a:t>
            </a:r>
            <a:r>
              <a:rPr lang="en-US" sz="1600" dirty="0"/>
              <a:t> </a:t>
            </a:r>
            <a:r>
              <a:rPr lang="en-US" sz="1600" dirty="0" err="1"/>
              <a:t>el</a:t>
            </a:r>
            <a:r>
              <a:rPr lang="en-US" sz="1600" dirty="0"/>
              <a:t> </a:t>
            </a:r>
            <a:r>
              <a:rPr lang="en-US" sz="1600" dirty="0" err="1"/>
              <a:t>reflejo</a:t>
            </a:r>
            <a:r>
              <a:rPr lang="en-US" sz="1600" dirty="0"/>
              <a:t> de </a:t>
            </a:r>
            <a:r>
              <a:rPr lang="en-US" sz="1600" dirty="0" err="1"/>
              <a:t>inmersión</a:t>
            </a:r>
            <a:r>
              <a:rPr lang="en-US" sz="1600" dirty="0"/>
              <a:t> y </a:t>
            </a:r>
            <a:r>
              <a:rPr lang="en-US" sz="1600" dirty="0" err="1"/>
              <a:t>respiración</a:t>
            </a:r>
            <a:r>
              <a:rPr lang="en-US" sz="1600" dirty="0"/>
              <a:t> </a:t>
            </a:r>
            <a:r>
              <a:rPr lang="en-US" sz="1600" dirty="0" err="1"/>
              <a:t>pausada</a:t>
            </a:r>
            <a:r>
              <a:rPr lang="en-US" sz="1600" dirty="0"/>
              <a:t> para </a:t>
            </a:r>
            <a:r>
              <a:rPr lang="en-US" sz="1600" dirty="0" err="1"/>
              <a:t>calmar</a:t>
            </a:r>
            <a:r>
              <a:rPr lang="en-US" sz="1600" dirty="0"/>
              <a:t> la </a:t>
            </a:r>
            <a:r>
              <a:rPr lang="en-US" sz="1600" dirty="0" err="1"/>
              <a:t>hiperactivación</a:t>
            </a:r>
            <a:r>
              <a:rPr lang="en-US" sz="1600" dirty="0"/>
              <a:t> </a:t>
            </a:r>
            <a:r>
              <a:rPr lang="en-US" sz="1600" dirty="0" err="1"/>
              <a:t>fisiológica</a:t>
            </a:r>
            <a:r>
              <a:rPr lang="en-US" sz="1600" dirty="0"/>
              <a:t>.</a:t>
            </a:r>
          </a:p>
          <a:p>
            <a:pPr marL="0" indent="0">
              <a:spcBef>
                <a:spcPts val="2500"/>
              </a:spcBef>
              <a:buFont typeface="Arial" panose="020B0604020202020204" pitchFamily="34" charset="0"/>
              <a:buNone/>
            </a:pPr>
            <a:r>
              <a:rPr lang="en-US" sz="1600" b="1" dirty="0" err="1"/>
              <a:t>Terapia</a:t>
            </a:r>
            <a:r>
              <a:rPr lang="en-US" sz="1600" b="1" dirty="0"/>
              <a:t> </a:t>
            </a:r>
            <a:r>
              <a:rPr lang="en-US" sz="1600" b="1" dirty="0" err="1"/>
              <a:t>Cognitivo-Conductual</a:t>
            </a:r>
            <a:r>
              <a:rPr lang="en-US" sz="1600" b="1" dirty="0"/>
              <a:t> para </a:t>
            </a:r>
            <a:r>
              <a:rPr lang="en-US" sz="1600" b="1" dirty="0" err="1"/>
              <a:t>Prevención</a:t>
            </a:r>
            <a:endParaRPr lang="en-US" sz="1600" b="1" dirty="0"/>
          </a:p>
          <a:p>
            <a:pPr marL="0" lvl="1" indent="0">
              <a:buFont typeface="Arial" panose="020B0604020202020204" pitchFamily="34" charset="0"/>
              <a:buNone/>
            </a:pPr>
            <a:r>
              <a:rPr lang="en-US" sz="1600" dirty="0"/>
              <a:t>CBT-SP </a:t>
            </a:r>
            <a:r>
              <a:rPr lang="en-US" sz="1600" dirty="0" err="1"/>
              <a:t>aplica</a:t>
            </a:r>
            <a:r>
              <a:rPr lang="en-US" sz="1600" dirty="0"/>
              <a:t> </a:t>
            </a:r>
            <a:r>
              <a:rPr lang="en-US" sz="1600" dirty="0" err="1"/>
              <a:t>análisis</a:t>
            </a:r>
            <a:r>
              <a:rPr lang="en-US" sz="1600" dirty="0"/>
              <a:t> </a:t>
            </a:r>
            <a:r>
              <a:rPr lang="en-US" sz="1600" dirty="0" err="1"/>
              <a:t>en</a:t>
            </a:r>
            <a:r>
              <a:rPr lang="en-US" sz="1600" dirty="0"/>
              <a:t> </a:t>
            </a:r>
            <a:r>
              <a:rPr lang="en-US" sz="1600" dirty="0" err="1"/>
              <a:t>cadena</a:t>
            </a:r>
            <a:r>
              <a:rPr lang="en-US" sz="1600" dirty="0"/>
              <a:t> para </a:t>
            </a:r>
            <a:r>
              <a:rPr lang="en-US" sz="1600" dirty="0" err="1"/>
              <a:t>identificar</a:t>
            </a:r>
            <a:r>
              <a:rPr lang="en-US" sz="1600" dirty="0"/>
              <a:t> </a:t>
            </a:r>
            <a:r>
              <a:rPr lang="en-US" sz="1600" dirty="0" err="1"/>
              <a:t>desencadenantes</a:t>
            </a:r>
            <a:r>
              <a:rPr lang="en-US" sz="1600" dirty="0"/>
              <a:t> y </a:t>
            </a:r>
            <a:r>
              <a:rPr lang="en-US" sz="1600" dirty="0" err="1"/>
              <a:t>patrones</a:t>
            </a:r>
            <a:r>
              <a:rPr lang="en-US" sz="1600" dirty="0"/>
              <a:t> </a:t>
            </a:r>
            <a:r>
              <a:rPr lang="en-US" sz="1600" dirty="0" err="1"/>
              <a:t>que</a:t>
            </a:r>
            <a:r>
              <a:rPr lang="en-US" sz="1600" dirty="0"/>
              <a:t> </a:t>
            </a:r>
            <a:r>
              <a:rPr lang="en-US" sz="1600" dirty="0" err="1"/>
              <a:t>llevan</a:t>
            </a:r>
            <a:r>
              <a:rPr lang="en-US" sz="1600" dirty="0"/>
              <a:t> a </a:t>
            </a:r>
            <a:r>
              <a:rPr lang="en-US" sz="1600" dirty="0" err="1"/>
              <a:t>conductas</a:t>
            </a:r>
            <a:r>
              <a:rPr lang="en-US" sz="1600" dirty="0"/>
              <a:t> </a:t>
            </a:r>
            <a:r>
              <a:rPr lang="en-US" sz="1600" dirty="0" err="1"/>
              <a:t>autolesivas</a:t>
            </a:r>
            <a:r>
              <a:rPr lang="en-US" sz="1600" dirty="0"/>
              <a:t>, </a:t>
            </a:r>
            <a:r>
              <a:rPr lang="en-US" sz="1600" dirty="0" err="1"/>
              <a:t>facilitando</a:t>
            </a:r>
            <a:r>
              <a:rPr lang="en-US" sz="1600" dirty="0"/>
              <a:t> la </a:t>
            </a:r>
            <a:r>
              <a:rPr lang="en-US" sz="1600" dirty="0" err="1"/>
              <a:t>prevención</a:t>
            </a:r>
            <a:r>
              <a:rPr lang="en-US" sz="1600" dirty="0"/>
              <a:t> de </a:t>
            </a:r>
            <a:r>
              <a:rPr lang="en-US" sz="1600" dirty="0" err="1"/>
              <a:t>recaídas</a:t>
            </a:r>
            <a:r>
              <a:rPr lang="en-US" sz="1600" dirty="0"/>
              <a:t>.</a:t>
            </a:r>
          </a:p>
          <a:p>
            <a:pPr marL="0" indent="0">
              <a:spcBef>
                <a:spcPts val="2500"/>
              </a:spcBef>
              <a:buFont typeface="Arial" panose="020B0604020202020204" pitchFamily="34" charset="0"/>
              <a:buNone/>
            </a:pPr>
            <a:r>
              <a:rPr lang="en-US" sz="1600" b="1" dirty="0" err="1"/>
              <a:t>Regulación</a:t>
            </a:r>
            <a:r>
              <a:rPr lang="en-US" sz="1600" b="1" dirty="0"/>
              <a:t> </a:t>
            </a:r>
            <a:r>
              <a:rPr lang="en-US" sz="1600" b="1" dirty="0" err="1"/>
              <a:t>Emocional</a:t>
            </a:r>
            <a:r>
              <a:rPr lang="en-US" sz="1600" b="1" dirty="0"/>
              <a:t> y </a:t>
            </a:r>
            <a:r>
              <a:rPr lang="en-US" sz="1600" b="1" dirty="0" err="1"/>
              <a:t>Resiliencia</a:t>
            </a:r>
            <a:endParaRPr lang="en-US" sz="1600" b="1" dirty="0"/>
          </a:p>
          <a:p>
            <a:pPr marL="0" lvl="1" indent="0">
              <a:buFont typeface="Arial" panose="020B0604020202020204" pitchFamily="34" charset="0"/>
              <a:buNone/>
            </a:pPr>
            <a:r>
              <a:rPr lang="en-US" sz="1600" dirty="0" err="1"/>
              <a:t>Estas</a:t>
            </a:r>
            <a:r>
              <a:rPr lang="en-US" sz="1600" dirty="0"/>
              <a:t> </a:t>
            </a:r>
            <a:r>
              <a:rPr lang="en-US" sz="1600" dirty="0" err="1"/>
              <a:t>terapias</a:t>
            </a:r>
            <a:r>
              <a:rPr lang="en-US" sz="1600" dirty="0"/>
              <a:t> </a:t>
            </a:r>
            <a:r>
              <a:rPr lang="en-US" sz="1600" dirty="0" err="1"/>
              <a:t>promueven</a:t>
            </a:r>
            <a:r>
              <a:rPr lang="en-US" sz="1600" dirty="0"/>
              <a:t> la </a:t>
            </a:r>
            <a:r>
              <a:rPr lang="en-US" sz="1600" dirty="0" err="1"/>
              <a:t>regulación</a:t>
            </a:r>
            <a:r>
              <a:rPr lang="en-US" sz="1600" dirty="0"/>
              <a:t> </a:t>
            </a:r>
            <a:r>
              <a:rPr lang="en-US" sz="1600" dirty="0" err="1"/>
              <a:t>emocional</a:t>
            </a:r>
            <a:r>
              <a:rPr lang="en-US" sz="1600" dirty="0"/>
              <a:t> y </a:t>
            </a:r>
            <a:r>
              <a:rPr lang="en-US" sz="1600" dirty="0" err="1"/>
              <a:t>fortalecen</a:t>
            </a:r>
            <a:r>
              <a:rPr lang="en-US" sz="1600" dirty="0"/>
              <a:t> la </a:t>
            </a:r>
            <a:r>
              <a:rPr lang="en-US" sz="1600" dirty="0" err="1"/>
              <a:t>resiliencia</a:t>
            </a:r>
            <a:r>
              <a:rPr lang="en-US" sz="1600" dirty="0"/>
              <a:t>, </a:t>
            </a:r>
            <a:r>
              <a:rPr lang="en-US" sz="1600" dirty="0" err="1"/>
              <a:t>fundamentales</a:t>
            </a:r>
            <a:r>
              <a:rPr lang="en-US" sz="1600" dirty="0"/>
              <a:t> para </a:t>
            </a:r>
            <a:r>
              <a:rPr lang="en-US" sz="1600" dirty="0" err="1"/>
              <a:t>el</a:t>
            </a:r>
            <a:r>
              <a:rPr lang="en-US" sz="1600" dirty="0"/>
              <a:t> </a:t>
            </a:r>
            <a:r>
              <a:rPr lang="en-US" sz="1600" dirty="0" err="1"/>
              <a:t>manejo</a:t>
            </a:r>
            <a:r>
              <a:rPr lang="en-US" sz="1600" dirty="0"/>
              <a:t> </a:t>
            </a:r>
            <a:r>
              <a:rPr lang="en-US" sz="1600" dirty="0" err="1"/>
              <a:t>efectivo</a:t>
            </a:r>
            <a:r>
              <a:rPr lang="en-US" sz="1600" dirty="0"/>
              <a:t> de crisis </a:t>
            </a:r>
            <a:r>
              <a:rPr lang="en-US" sz="1600" dirty="0" err="1"/>
              <a:t>emocionales</a:t>
            </a:r>
            <a:r>
              <a:rPr lang="en-US" sz="1600" dirty="0"/>
              <a:t>.</a:t>
            </a:r>
          </a:p>
        </p:txBody>
      </p:sp>
    </p:spTree>
    <p:extLst>
      <p:ext uri="{BB962C8B-B14F-4D97-AF65-F5344CB8AC3E}">
        <p14:creationId xmlns:p14="http://schemas.microsoft.com/office/powerpoint/2010/main" val="5695361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74945-E642-675E-B440-DE5AD7D21817}"/>
              </a:ext>
            </a:extLst>
          </p:cNvPr>
          <p:cNvSpPr>
            <a:spLocks noGrp="1"/>
          </p:cNvSpPr>
          <p:nvPr>
            <p:ph type="title"/>
          </p:nvPr>
        </p:nvSpPr>
        <p:spPr>
          <a:xfrm>
            <a:off x="4480560" y="320040"/>
            <a:ext cx="6858000" cy="932688"/>
          </a:xfrm>
        </p:spPr>
        <p:txBody>
          <a:bodyPr anchor="b">
            <a:normAutofit fontScale="90000"/>
          </a:bodyPr>
          <a:lstStyle/>
          <a:p>
            <a:r>
              <a:rPr lang="en-US" sz="2700" dirty="0" err="1"/>
              <a:t>Módulo</a:t>
            </a:r>
            <a:r>
              <a:rPr lang="en-US" sz="2700" dirty="0"/>
              <a:t> 5: </a:t>
            </a:r>
            <a:r>
              <a:rPr lang="en-US" sz="2700" dirty="0" err="1"/>
              <a:t>Enfoque</a:t>
            </a:r>
            <a:r>
              <a:rPr lang="en-US" sz="2700" dirty="0"/>
              <a:t> Intercultural y </a:t>
            </a:r>
            <a:r>
              <a:rPr lang="en-US" sz="2700" dirty="0" err="1"/>
              <a:t>Poblaciones</a:t>
            </a:r>
            <a:r>
              <a:rPr lang="en-US" sz="2700" dirty="0"/>
              <a:t> </a:t>
            </a:r>
            <a:r>
              <a:rPr lang="en-US" sz="2700" dirty="0" err="1"/>
              <a:t>Indígenas</a:t>
            </a:r>
            <a:endParaRPr lang="en-US" sz="2700" dirty="0"/>
          </a:p>
        </p:txBody>
      </p:sp>
      <p:pic>
        <p:nvPicPr>
          <p:cNvPr id="8" name="Content Placeholder 7" descr="Foto de un médico asistiendo a un paciente en casa. Mujeres.">
            <a:extLst>
              <a:ext uri="{FF2B5EF4-FFF2-40B4-BE49-F238E27FC236}">
                <a16:creationId xmlns:a16="http://schemas.microsoft.com/office/drawing/2014/main" id="{41DEA8F4-9F4A-45D8-8CB3-C4F13277429B}"/>
              </a:ext>
            </a:extLst>
          </p:cNvPr>
          <p:cNvPicPr>
            <a:picLocks noGrp="1" noChangeAspect="1"/>
          </p:cNvPicPr>
          <p:nvPr>
            <p:ph type="pic" sz="quarter" idx="13"/>
          </p:nvPr>
        </p:nvPicPr>
        <p:blipFill>
          <a:blip r:embed="rId3"/>
          <a:srcRect l="48045" r="12794" b="-2"/>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4A08AD0E-3D4F-E680-4138-CA88F608164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80560" y="1380744"/>
            <a:ext cx="6858000" cy="4983480"/>
          </a:xfrm>
        </p:spPr>
        <p:txBody>
          <a:bodyPr>
            <a:normAutofit/>
          </a:bodyPr>
          <a:lstStyle/>
          <a:p>
            <a:pPr marL="0" indent="0">
              <a:spcBef>
                <a:spcPts val="2500"/>
              </a:spcBef>
              <a:buFont typeface="Arial" panose="020B0604020202020204" pitchFamily="34" charset="0"/>
              <a:buNone/>
            </a:pPr>
            <a:r>
              <a:rPr lang="en-US" sz="1400" b="1"/>
              <a:t>Adaptación de Protocolos</a:t>
            </a:r>
          </a:p>
          <a:p>
            <a:pPr marL="0" lvl="1" indent="0">
              <a:buFont typeface="Arial" panose="020B0604020202020204" pitchFamily="34" charset="0"/>
              <a:buNone/>
            </a:pPr>
            <a:r>
              <a:rPr lang="en-US" sz="1400"/>
              <a:t>Se deben adaptar los protocolos occidentales para evitar daños y respetar las creencias culturales indígenas.</a:t>
            </a:r>
          </a:p>
          <a:p>
            <a:pPr marL="0" indent="0">
              <a:spcBef>
                <a:spcPts val="2500"/>
              </a:spcBef>
              <a:buFont typeface="Arial" panose="020B0604020202020204" pitchFamily="34" charset="0"/>
              <a:buNone/>
            </a:pPr>
            <a:r>
              <a:rPr lang="en-US" sz="1400" b="1"/>
              <a:t>Validación de Cosmovisión</a:t>
            </a:r>
          </a:p>
          <a:p>
            <a:pPr marL="0" lvl="1" indent="0">
              <a:buFont typeface="Arial" panose="020B0604020202020204" pitchFamily="34" charset="0"/>
              <a:buNone/>
            </a:pPr>
            <a:r>
              <a:rPr lang="en-US" sz="1400"/>
              <a:t>Validar las creencias del paciente, como enfermedad espiritual, fomenta confianza y respeto en la atención médica.</a:t>
            </a:r>
          </a:p>
          <a:p>
            <a:pPr marL="0" indent="0">
              <a:spcBef>
                <a:spcPts val="2500"/>
              </a:spcBef>
              <a:buFont typeface="Arial" panose="020B0604020202020204" pitchFamily="34" charset="0"/>
              <a:buNone/>
            </a:pPr>
            <a:r>
              <a:rPr lang="en-US" sz="1400" b="1"/>
              <a:t>Entrevista de Formulación Cultural</a:t>
            </a:r>
          </a:p>
          <a:p>
            <a:pPr marL="0" lvl="1" indent="0">
              <a:buFont typeface="Arial" panose="020B0604020202020204" pitchFamily="34" charset="0"/>
              <a:buNone/>
            </a:pPr>
            <a:r>
              <a:rPr lang="en-US" sz="1400"/>
              <a:t>Uso del DSM-5 adaptado para explorar creencias y prácticas culturales en el contexto local.</a:t>
            </a:r>
          </a:p>
          <a:p>
            <a:pPr marL="0" indent="0">
              <a:spcBef>
                <a:spcPts val="2500"/>
              </a:spcBef>
              <a:buFont typeface="Arial" panose="020B0604020202020204" pitchFamily="34" charset="0"/>
              <a:buNone/>
            </a:pPr>
            <a:r>
              <a:rPr lang="en-US" sz="1400" b="1"/>
              <a:t>Guardianes Comunitarios</a:t>
            </a:r>
          </a:p>
          <a:p>
            <a:pPr marL="0" lvl="1" indent="0">
              <a:buFont typeface="Arial" panose="020B0604020202020204" pitchFamily="34" charset="0"/>
              <a:buNone/>
            </a:pPr>
            <a:r>
              <a:rPr lang="en-US" sz="1400"/>
              <a:t>Capacitación de líderes y parteras locales para fortalecer la prevención desde la comunidad indígena.</a:t>
            </a:r>
          </a:p>
        </p:txBody>
      </p:sp>
    </p:spTree>
    <p:extLst>
      <p:ext uri="{BB962C8B-B14F-4D97-AF65-F5344CB8AC3E}">
        <p14:creationId xmlns:p14="http://schemas.microsoft.com/office/powerpoint/2010/main" val="14750645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70104" y="646647"/>
            <a:ext cx="6804666" cy="1026518"/>
          </a:xfrm>
          <a:prstGeom prst="rect">
            <a:avLst/>
          </a:prstGeom>
          <a:noFill/>
          <a:ln/>
        </p:spPr>
        <p:txBody>
          <a:bodyPr wrap="square" lIns="0" tIns="0" rIns="0" bIns="0" rtlCol="0" anchor="t"/>
          <a:lstStyle/>
          <a:p>
            <a:pPr>
              <a:lnSpc>
                <a:spcPts val="4042"/>
              </a:lnSpc>
            </a:pPr>
            <a:r>
              <a:rPr lang="en-US" sz="3208" dirty="0" err="1">
                <a:solidFill>
                  <a:srgbClr val="38512F"/>
                </a:solidFill>
                <a:latin typeface="Lora" pitchFamily="34" charset="0"/>
                <a:ea typeface="Lora" pitchFamily="34" charset="-122"/>
                <a:cs typeface="Lora" pitchFamily="34" charset="-120"/>
              </a:rPr>
              <a:t>Modelos</a:t>
            </a:r>
            <a:r>
              <a:rPr lang="en-US" sz="3208" dirty="0">
                <a:solidFill>
                  <a:srgbClr val="38512F"/>
                </a:solidFill>
                <a:latin typeface="Lora" pitchFamily="34" charset="0"/>
                <a:ea typeface="Lora" pitchFamily="34" charset="-122"/>
                <a:cs typeface="Lora" pitchFamily="34" charset="-120"/>
              </a:rPr>
              <a:t> Teóricos Contemporáneos del Riesgo Suicida</a:t>
            </a:r>
            <a:endParaRPr lang="en-US" sz="3208" dirty="0"/>
          </a:p>
        </p:txBody>
      </p:sp>
      <p:sp>
        <p:nvSpPr>
          <p:cNvPr id="4" name="Text 1"/>
          <p:cNvSpPr/>
          <p:nvPr/>
        </p:nvSpPr>
        <p:spPr>
          <a:xfrm>
            <a:off x="5270104" y="2363807"/>
            <a:ext cx="6223794" cy="1396008"/>
          </a:xfrm>
          <a:prstGeom prst="rect">
            <a:avLst/>
          </a:prstGeom>
          <a:noFill/>
          <a:ln/>
        </p:spPr>
        <p:txBody>
          <a:bodyPr wrap="square" lIns="0" tIns="0" rIns="0" bIns="0" rtlCol="0" anchor="t"/>
          <a:lstStyle/>
          <a:p>
            <a:pPr algn="just">
              <a:lnSpc>
                <a:spcPts val="2167"/>
              </a:lnSpc>
            </a:pPr>
            <a:r>
              <a:rPr lang="en-US" dirty="0">
                <a:solidFill>
                  <a:srgbClr val="3A3630"/>
                </a:solidFill>
                <a:latin typeface="Source Sans 3" pitchFamily="34" charset="0"/>
                <a:ea typeface="Source Sans 3" pitchFamily="34" charset="-122"/>
                <a:cs typeface="Source Sans 3" pitchFamily="34" charset="-120"/>
              </a:rPr>
              <a:t>El suicidio continúa siendo una de las principales causas de muerte prevenible en América Latina, afectando a miles de familias y comunidades cada año. Esta presentación aborda dos marcos teóricos fundamentales para la comprensión y evaluación del riesgo suicida: la Teoría Interpersonal del Suicidio (IPTS) y la Teoría de los Tres Pasos (3ST).</a:t>
            </a:r>
            <a:endParaRPr lang="en-US" dirty="0"/>
          </a:p>
        </p:txBody>
      </p:sp>
      <p:sp>
        <p:nvSpPr>
          <p:cNvPr id="5" name="Text 2"/>
          <p:cNvSpPr/>
          <p:nvPr/>
        </p:nvSpPr>
        <p:spPr>
          <a:xfrm>
            <a:off x="5270104" y="4450457"/>
            <a:ext cx="6223794" cy="837605"/>
          </a:xfrm>
          <a:prstGeom prst="rect">
            <a:avLst/>
          </a:prstGeom>
          <a:noFill/>
          <a:ln/>
        </p:spPr>
        <p:txBody>
          <a:bodyPr wrap="square" lIns="0" tIns="0" rIns="0" bIns="0" rtlCol="0" anchor="t"/>
          <a:lstStyle/>
          <a:p>
            <a:pPr>
              <a:lnSpc>
                <a:spcPts val="2167"/>
              </a:lnSpc>
            </a:pPr>
            <a:r>
              <a:rPr lang="en-US" dirty="0">
                <a:solidFill>
                  <a:srgbClr val="3A3630"/>
                </a:solidFill>
                <a:latin typeface="Source Sans 3" pitchFamily="34" charset="0"/>
                <a:ea typeface="Source Sans 3" pitchFamily="34" charset="-122"/>
                <a:cs typeface="Source Sans 3" pitchFamily="34" charset="-120"/>
              </a:rPr>
              <a:t>Integraremos estos modelos desde una perspectiva clínica sistémica y narrativa, proporcionando herramientas conceptuales rigurosas para la práctica profesional contemporánea en salud mental.</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3" y="813694"/>
            <a:ext cx="8003282" cy="513258"/>
          </a:xfrm>
          <a:prstGeom prst="rect">
            <a:avLst/>
          </a:prstGeom>
          <a:noFill/>
          <a:ln/>
        </p:spPr>
        <p:txBody>
          <a:bodyPr wrap="none" lIns="0" tIns="0" rIns="0" bIns="0" rtlCol="0" anchor="t"/>
          <a:lstStyle/>
          <a:p>
            <a:pPr>
              <a:lnSpc>
                <a:spcPts val="4042"/>
              </a:lnSpc>
            </a:pPr>
            <a:r>
              <a:rPr lang="en-US" sz="3208" dirty="0">
                <a:solidFill>
                  <a:srgbClr val="38512F"/>
                </a:solidFill>
                <a:latin typeface="Lora" pitchFamily="34" charset="0"/>
                <a:ea typeface="Lora" pitchFamily="34" charset="-122"/>
                <a:cs typeface="Lora" pitchFamily="34" charset="-120"/>
              </a:rPr>
              <a:t>Relevancia Clínica del Estudio del Suicidio</a:t>
            </a:r>
            <a:endParaRPr lang="en-US" sz="3208" dirty="0"/>
          </a:p>
        </p:txBody>
      </p:sp>
      <p:sp>
        <p:nvSpPr>
          <p:cNvPr id="3" name="Text 1"/>
          <p:cNvSpPr/>
          <p:nvPr/>
        </p:nvSpPr>
        <p:spPr>
          <a:xfrm>
            <a:off x="698104" y="1795979"/>
            <a:ext cx="6307138" cy="1116807"/>
          </a:xfrm>
          <a:prstGeom prst="rect">
            <a:avLst/>
          </a:prstGeom>
          <a:noFill/>
          <a:ln/>
        </p:spPr>
        <p:txBody>
          <a:bodyPr wrap="square" lIns="0" tIns="0" rIns="0" bIns="0" rtlCol="0" anchor="t"/>
          <a:lstStyle/>
          <a:p>
            <a:pPr algn="just">
              <a:lnSpc>
                <a:spcPts val="2167"/>
              </a:lnSpc>
            </a:pPr>
            <a:r>
              <a:rPr lang="en-US" dirty="0">
                <a:solidFill>
                  <a:srgbClr val="3A3630"/>
                </a:solidFill>
                <a:latin typeface="Source Sans 3" pitchFamily="34" charset="0"/>
                <a:ea typeface="Source Sans 3" pitchFamily="34" charset="-122"/>
                <a:cs typeface="Source Sans 3" pitchFamily="34" charset="-120"/>
              </a:rPr>
              <a:t>El fenómeno suicida no emerge en el vacío. Se manifiesta en la compleja intersección entre el sufrimiento psíquico individual, las dinámicas del contexto relacional inmediato y los factores de vulnerabilidad biográficos y temperamentales de cada persona.</a:t>
            </a:r>
            <a:endParaRPr lang="en-US" dirty="0"/>
          </a:p>
        </p:txBody>
      </p:sp>
      <p:sp>
        <p:nvSpPr>
          <p:cNvPr id="4" name="Text 2"/>
          <p:cNvSpPr/>
          <p:nvPr/>
        </p:nvSpPr>
        <p:spPr>
          <a:xfrm>
            <a:off x="691753" y="3281363"/>
            <a:ext cx="6307138" cy="1116807"/>
          </a:xfrm>
          <a:prstGeom prst="rect">
            <a:avLst/>
          </a:prstGeom>
          <a:noFill/>
          <a:ln/>
        </p:spPr>
        <p:txBody>
          <a:bodyPr wrap="square" lIns="0" tIns="0" rIns="0" bIns="0" rtlCol="0" anchor="t"/>
          <a:lstStyle/>
          <a:p>
            <a:pPr algn="just">
              <a:lnSpc>
                <a:spcPts val="2167"/>
              </a:lnSpc>
            </a:pPr>
            <a:r>
              <a:rPr lang="en-US" dirty="0">
                <a:solidFill>
                  <a:srgbClr val="3A3630"/>
                </a:solidFill>
                <a:latin typeface="Source Sans 3" pitchFamily="34" charset="0"/>
                <a:ea typeface="Source Sans 3" pitchFamily="34" charset="-122"/>
                <a:cs typeface="Source Sans 3" pitchFamily="34" charset="-120"/>
              </a:rPr>
              <a:t>La comprensión profunda de los modelos teóricos contemporáneos permite a los profesionales de la salud mental realizar evaluaciones más precisas del riesgo, identificar señales de alerta temprana y diseñar intervenciones terapéuticas específicas y fundamentadas en evidencia.</a:t>
            </a:r>
            <a:endParaRPr lang="en-US" dirty="0"/>
          </a:p>
        </p:txBody>
      </p:sp>
      <p:sp>
        <p:nvSpPr>
          <p:cNvPr id="5" name="Text 3"/>
          <p:cNvSpPr/>
          <p:nvPr/>
        </p:nvSpPr>
        <p:spPr>
          <a:xfrm>
            <a:off x="698104" y="5135323"/>
            <a:ext cx="6307138" cy="558403"/>
          </a:xfrm>
          <a:prstGeom prst="rect">
            <a:avLst/>
          </a:prstGeom>
          <a:noFill/>
          <a:ln/>
        </p:spPr>
        <p:txBody>
          <a:bodyPr wrap="square" lIns="0" tIns="0" rIns="0" bIns="0" rtlCol="0" anchor="t"/>
          <a:lstStyle/>
          <a:p>
            <a:pPr algn="just">
              <a:lnSpc>
                <a:spcPts val="2167"/>
              </a:lnSpc>
            </a:pPr>
            <a:r>
              <a:rPr lang="en-US" dirty="0">
                <a:solidFill>
                  <a:srgbClr val="3A3630"/>
                </a:solidFill>
                <a:latin typeface="Source Sans 3" pitchFamily="34" charset="0"/>
                <a:ea typeface="Source Sans 3" pitchFamily="34" charset="-122"/>
                <a:cs typeface="Source Sans 3" pitchFamily="34" charset="-120"/>
              </a:rPr>
              <a:t>Estos marcos conceptuales trascienden la simple identificación de síntomas, ofreciendo una cartografía del proceso suicida que guía la intervención clínica.</a:t>
            </a:r>
            <a:endParaRPr lang="en-US" dirty="0"/>
          </a:p>
        </p:txBody>
      </p:sp>
      <p:pic>
        <p:nvPicPr>
          <p:cNvPr id="6" name="Image 0" descr="preencoded.png"/>
          <p:cNvPicPr>
            <a:picLocks noChangeAspect="1"/>
          </p:cNvPicPr>
          <p:nvPr/>
        </p:nvPicPr>
        <p:blipFill>
          <a:blip r:embed="rId3"/>
          <a:stretch>
            <a:fillRect/>
          </a:stretch>
        </p:blipFill>
        <p:spPr>
          <a:xfrm>
            <a:off x="7437438" y="1785045"/>
            <a:ext cx="4062809" cy="406280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3" y="701280"/>
            <a:ext cx="9937453" cy="513258"/>
          </a:xfrm>
          <a:prstGeom prst="rect">
            <a:avLst/>
          </a:prstGeom>
          <a:noFill/>
          <a:ln/>
        </p:spPr>
        <p:txBody>
          <a:bodyPr wrap="none" lIns="0" tIns="0" rIns="0" bIns="0" rtlCol="0" anchor="t"/>
          <a:lstStyle/>
          <a:p>
            <a:pPr>
              <a:lnSpc>
                <a:spcPts val="4042"/>
              </a:lnSpc>
            </a:pPr>
            <a:r>
              <a:rPr lang="en-US" sz="3208" dirty="0">
                <a:solidFill>
                  <a:srgbClr val="38512F"/>
                </a:solidFill>
                <a:latin typeface="Lora" pitchFamily="34" charset="0"/>
                <a:ea typeface="Lora" pitchFamily="34" charset="-122"/>
                <a:cs typeface="Lora" pitchFamily="34" charset="-120"/>
              </a:rPr>
              <a:t>Fundamentos de la Teoría Interpersonal del Suicidio</a:t>
            </a:r>
            <a:endParaRPr lang="en-US" sz="3208" dirty="0"/>
          </a:p>
        </p:txBody>
      </p:sp>
      <p:sp>
        <p:nvSpPr>
          <p:cNvPr id="3" name="Text 1"/>
          <p:cNvSpPr/>
          <p:nvPr/>
        </p:nvSpPr>
        <p:spPr>
          <a:xfrm>
            <a:off x="698104" y="1410892"/>
            <a:ext cx="10795793" cy="558403"/>
          </a:xfrm>
          <a:prstGeom prst="rect">
            <a:avLst/>
          </a:prstGeom>
          <a:noFill/>
          <a:ln/>
        </p:spPr>
        <p:txBody>
          <a:bodyPr wrap="square" lIns="0" tIns="0" rIns="0" bIns="0" rtlCol="0" anchor="t"/>
          <a:lstStyle/>
          <a:p>
            <a:pPr>
              <a:lnSpc>
                <a:spcPts val="2167"/>
              </a:lnSpc>
            </a:pPr>
            <a:r>
              <a:rPr lang="en-US" sz="1600" dirty="0">
                <a:solidFill>
                  <a:srgbClr val="3A3630"/>
                </a:solidFill>
                <a:latin typeface="Source Sans 3" pitchFamily="34" charset="0"/>
                <a:ea typeface="Source Sans 3" pitchFamily="34" charset="-122"/>
                <a:cs typeface="Source Sans 3" pitchFamily="34" charset="-120"/>
              </a:rPr>
              <a:t>La Teoría Interpersonal del Suicidio, desarrollada por Thomas Joiner en 2005, constituye uno de los modelos más influyentes en suicidología contemporánea. Propone que el suicidio letal ocurre cuando convergen simultáneamente tres condiciones psicológicas específicas.</a:t>
            </a:r>
            <a:endParaRPr lang="en-US" sz="1600" dirty="0"/>
          </a:p>
        </p:txBody>
      </p:sp>
      <p:sp>
        <p:nvSpPr>
          <p:cNvPr id="4" name="Shape 2"/>
          <p:cNvSpPr/>
          <p:nvPr/>
        </p:nvSpPr>
        <p:spPr>
          <a:xfrm>
            <a:off x="698103" y="3086100"/>
            <a:ext cx="3482182" cy="1548011"/>
          </a:xfrm>
          <a:prstGeom prst="roundRect">
            <a:avLst>
              <a:gd name="adj" fmla="val 1691"/>
            </a:avLst>
          </a:prstGeom>
          <a:solidFill>
            <a:srgbClr val="F3E7D4"/>
          </a:solidFill>
          <a:ln/>
        </p:spPr>
        <p:txBody>
          <a:bodyPr/>
          <a:lstStyle/>
          <a:p>
            <a:endParaRPr lang="es-CL" sz="1500"/>
          </a:p>
        </p:txBody>
      </p:sp>
      <p:sp>
        <p:nvSpPr>
          <p:cNvPr id="5" name="Text 3"/>
          <p:cNvSpPr/>
          <p:nvPr/>
        </p:nvSpPr>
        <p:spPr>
          <a:xfrm>
            <a:off x="872629" y="3260626"/>
            <a:ext cx="2053432" cy="256679"/>
          </a:xfrm>
          <a:prstGeom prst="rect">
            <a:avLst/>
          </a:prstGeom>
          <a:noFill/>
          <a:ln/>
        </p:spPr>
        <p:txBody>
          <a:bodyPr wrap="none" lIns="0" tIns="0" rIns="0" bIns="0" rtlCol="0" anchor="t"/>
          <a:lstStyle/>
          <a:p>
            <a:pPr>
              <a:lnSpc>
                <a:spcPts val="2000"/>
              </a:lnSpc>
            </a:pPr>
            <a:r>
              <a:rPr lang="en-US" sz="1583" dirty="0">
                <a:solidFill>
                  <a:srgbClr val="3A3630"/>
                </a:solidFill>
                <a:latin typeface="Lora" pitchFamily="34" charset="0"/>
                <a:ea typeface="Lora" pitchFamily="34" charset="-122"/>
                <a:cs typeface="Lora" pitchFamily="34" charset="-120"/>
              </a:rPr>
              <a:t>Percepción de Carga</a:t>
            </a:r>
            <a:endParaRPr lang="en-US" sz="1583" dirty="0"/>
          </a:p>
        </p:txBody>
      </p:sp>
      <p:sp>
        <p:nvSpPr>
          <p:cNvPr id="6" name="Text 4"/>
          <p:cNvSpPr/>
          <p:nvPr/>
        </p:nvSpPr>
        <p:spPr>
          <a:xfrm>
            <a:off x="872629" y="3621981"/>
            <a:ext cx="3133130" cy="837605"/>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La creencia de que la propia existencia representa una carga para los seres queridos y la sociedad</a:t>
            </a:r>
            <a:endParaRPr lang="en-US" sz="1333" dirty="0"/>
          </a:p>
        </p:txBody>
      </p:sp>
      <p:sp>
        <p:nvSpPr>
          <p:cNvPr id="7" name="Shape 5"/>
          <p:cNvSpPr/>
          <p:nvPr/>
        </p:nvSpPr>
        <p:spPr>
          <a:xfrm>
            <a:off x="4354810" y="3086100"/>
            <a:ext cx="3482281" cy="1548011"/>
          </a:xfrm>
          <a:prstGeom prst="roundRect">
            <a:avLst>
              <a:gd name="adj" fmla="val 1691"/>
            </a:avLst>
          </a:prstGeom>
          <a:solidFill>
            <a:srgbClr val="F3E7D4"/>
          </a:solidFill>
          <a:ln/>
        </p:spPr>
        <p:txBody>
          <a:bodyPr/>
          <a:lstStyle/>
          <a:p>
            <a:endParaRPr lang="es-CL" sz="1500"/>
          </a:p>
        </p:txBody>
      </p:sp>
      <p:sp>
        <p:nvSpPr>
          <p:cNvPr id="8" name="Text 6"/>
          <p:cNvSpPr/>
          <p:nvPr/>
        </p:nvSpPr>
        <p:spPr>
          <a:xfrm>
            <a:off x="4529336" y="3260626"/>
            <a:ext cx="2053432" cy="256679"/>
          </a:xfrm>
          <a:prstGeom prst="rect">
            <a:avLst/>
          </a:prstGeom>
          <a:noFill/>
          <a:ln/>
        </p:spPr>
        <p:txBody>
          <a:bodyPr wrap="none" lIns="0" tIns="0" rIns="0" bIns="0" rtlCol="0" anchor="t"/>
          <a:lstStyle/>
          <a:p>
            <a:pPr>
              <a:lnSpc>
                <a:spcPts val="2000"/>
              </a:lnSpc>
            </a:pPr>
            <a:r>
              <a:rPr lang="en-US" sz="1583" dirty="0">
                <a:solidFill>
                  <a:srgbClr val="3A3630"/>
                </a:solidFill>
                <a:latin typeface="Lora" pitchFamily="34" charset="0"/>
                <a:ea typeface="Lora" pitchFamily="34" charset="-122"/>
                <a:cs typeface="Lora" pitchFamily="34" charset="-120"/>
              </a:rPr>
              <a:t>Desconexión Social</a:t>
            </a:r>
            <a:endParaRPr lang="en-US" sz="1583" dirty="0"/>
          </a:p>
        </p:txBody>
      </p:sp>
      <p:sp>
        <p:nvSpPr>
          <p:cNvPr id="9" name="Text 7"/>
          <p:cNvSpPr/>
          <p:nvPr/>
        </p:nvSpPr>
        <p:spPr>
          <a:xfrm>
            <a:off x="4529336" y="3621981"/>
            <a:ext cx="3133229" cy="837605"/>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La experiencia de soledad profunda y ausencia de pertenencia a vínculos significativos</a:t>
            </a:r>
            <a:endParaRPr lang="en-US" sz="1333" dirty="0"/>
          </a:p>
        </p:txBody>
      </p:sp>
      <p:sp>
        <p:nvSpPr>
          <p:cNvPr id="10" name="Shape 8"/>
          <p:cNvSpPr/>
          <p:nvPr/>
        </p:nvSpPr>
        <p:spPr>
          <a:xfrm>
            <a:off x="8011617" y="3086100"/>
            <a:ext cx="3482281" cy="1548011"/>
          </a:xfrm>
          <a:prstGeom prst="roundRect">
            <a:avLst>
              <a:gd name="adj" fmla="val 1691"/>
            </a:avLst>
          </a:prstGeom>
          <a:solidFill>
            <a:srgbClr val="F3E7D4"/>
          </a:solidFill>
          <a:ln/>
        </p:spPr>
        <p:txBody>
          <a:bodyPr/>
          <a:lstStyle/>
          <a:p>
            <a:endParaRPr lang="es-CL" sz="1500"/>
          </a:p>
        </p:txBody>
      </p:sp>
      <p:sp>
        <p:nvSpPr>
          <p:cNvPr id="11" name="Text 9"/>
          <p:cNvSpPr/>
          <p:nvPr/>
        </p:nvSpPr>
        <p:spPr>
          <a:xfrm>
            <a:off x="8186142" y="3260626"/>
            <a:ext cx="2053432" cy="256679"/>
          </a:xfrm>
          <a:prstGeom prst="rect">
            <a:avLst/>
          </a:prstGeom>
          <a:noFill/>
          <a:ln/>
        </p:spPr>
        <p:txBody>
          <a:bodyPr wrap="none" lIns="0" tIns="0" rIns="0" bIns="0" rtlCol="0" anchor="t"/>
          <a:lstStyle/>
          <a:p>
            <a:pPr>
              <a:lnSpc>
                <a:spcPts val="2000"/>
              </a:lnSpc>
            </a:pPr>
            <a:r>
              <a:rPr lang="en-US" sz="1583" dirty="0">
                <a:solidFill>
                  <a:srgbClr val="3A3630"/>
                </a:solidFill>
                <a:latin typeface="Lora" pitchFamily="34" charset="0"/>
                <a:ea typeface="Lora" pitchFamily="34" charset="-122"/>
                <a:cs typeface="Lora" pitchFamily="34" charset="-120"/>
              </a:rPr>
              <a:t>Capacidad Adquirida</a:t>
            </a:r>
            <a:endParaRPr lang="en-US" sz="1583" dirty="0"/>
          </a:p>
        </p:txBody>
      </p:sp>
      <p:sp>
        <p:nvSpPr>
          <p:cNvPr id="12" name="Text 10"/>
          <p:cNvSpPr/>
          <p:nvPr/>
        </p:nvSpPr>
        <p:spPr>
          <a:xfrm>
            <a:off x="8186143" y="3621981"/>
            <a:ext cx="3133229" cy="558403"/>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La habituación al dolor físico y la superación del instinto de preservación</a:t>
            </a:r>
            <a:endParaRPr lang="en-US" sz="1333" dirty="0"/>
          </a:p>
        </p:txBody>
      </p:sp>
      <p:sp>
        <p:nvSpPr>
          <p:cNvPr id="13" name="Text 11"/>
          <p:cNvSpPr/>
          <p:nvPr/>
        </p:nvSpPr>
        <p:spPr>
          <a:xfrm>
            <a:off x="698104" y="5192513"/>
            <a:ext cx="10795793" cy="558403"/>
          </a:xfrm>
          <a:prstGeom prst="rect">
            <a:avLst/>
          </a:prstGeom>
          <a:noFill/>
          <a:ln/>
        </p:spPr>
        <p:txBody>
          <a:bodyPr wrap="square" lIns="0" tIns="0" rIns="0" bIns="0" rtlCol="0" anchor="t"/>
          <a:lstStyle/>
          <a:p>
            <a:pPr>
              <a:lnSpc>
                <a:spcPts val="2167"/>
              </a:lnSpc>
            </a:pPr>
            <a:r>
              <a:rPr lang="en-US" sz="1600" dirty="0">
                <a:solidFill>
                  <a:srgbClr val="3A3630"/>
                </a:solidFill>
                <a:latin typeface="Source Sans 3" pitchFamily="34" charset="0"/>
                <a:ea typeface="Source Sans 3" pitchFamily="34" charset="-122"/>
                <a:cs typeface="Source Sans 3" pitchFamily="34" charset="-120"/>
              </a:rPr>
              <a:t>Estas tres dimensiones no son rasgos estables, sino estados que se configuran a través de dinámicas relacionales específicas y experiencias vitales acumulativas. Su comprensión permite intervenir en múltiples niveles del sistema relacional del paciente.</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54546" y="449957"/>
            <a:ext cx="3850283" cy="481310"/>
          </a:xfrm>
          <a:prstGeom prst="rect">
            <a:avLst/>
          </a:prstGeom>
          <a:noFill/>
          <a:ln/>
        </p:spPr>
        <p:txBody>
          <a:bodyPr wrap="none" lIns="0" tIns="0" rIns="0" bIns="0" rtlCol="0" anchor="t"/>
          <a:lstStyle/>
          <a:p>
            <a:pPr>
              <a:lnSpc>
                <a:spcPts val="3750"/>
              </a:lnSpc>
            </a:pPr>
            <a:r>
              <a:rPr lang="en-US" sz="3000" dirty="0">
                <a:solidFill>
                  <a:srgbClr val="38512F"/>
                </a:solidFill>
                <a:latin typeface="Lora" pitchFamily="34" charset="0"/>
                <a:ea typeface="Lora" pitchFamily="34" charset="-122"/>
                <a:cs typeface="Lora" pitchFamily="34" charset="-120"/>
              </a:rPr>
              <a:t>Percepción de Carga</a:t>
            </a:r>
            <a:endParaRPr lang="en-US" sz="3000" dirty="0"/>
          </a:p>
        </p:txBody>
      </p:sp>
      <p:sp>
        <p:nvSpPr>
          <p:cNvPr id="3" name="Text 1"/>
          <p:cNvSpPr/>
          <p:nvPr/>
        </p:nvSpPr>
        <p:spPr>
          <a:xfrm>
            <a:off x="654546" y="1340247"/>
            <a:ext cx="3467794" cy="288727"/>
          </a:xfrm>
          <a:prstGeom prst="rect">
            <a:avLst/>
          </a:prstGeom>
          <a:noFill/>
          <a:ln/>
        </p:spPr>
        <p:txBody>
          <a:bodyPr wrap="none" lIns="0" tIns="0" rIns="0" bIns="0" rtlCol="0" anchor="t"/>
          <a:lstStyle/>
          <a:p>
            <a:pPr>
              <a:lnSpc>
                <a:spcPts val="2250"/>
              </a:lnSpc>
            </a:pPr>
            <a:r>
              <a:rPr lang="en-US" sz="2000" dirty="0">
                <a:solidFill>
                  <a:srgbClr val="38512F"/>
                </a:solidFill>
                <a:latin typeface="Lora" pitchFamily="34" charset="0"/>
                <a:ea typeface="Lora" pitchFamily="34" charset="-122"/>
                <a:cs typeface="Lora" pitchFamily="34" charset="-120"/>
              </a:rPr>
              <a:t>La Narrativa del Auto-Desprecio</a:t>
            </a:r>
            <a:endParaRPr lang="en-US" sz="2000" dirty="0"/>
          </a:p>
        </p:txBody>
      </p:sp>
      <p:sp>
        <p:nvSpPr>
          <p:cNvPr id="4" name="Text 2"/>
          <p:cNvSpPr/>
          <p:nvPr/>
        </p:nvSpPr>
        <p:spPr>
          <a:xfrm>
            <a:off x="654546" y="1932954"/>
            <a:ext cx="5241826" cy="1046957"/>
          </a:xfrm>
          <a:prstGeom prst="rect">
            <a:avLst/>
          </a:prstGeom>
          <a:noFill/>
          <a:ln/>
        </p:spPr>
        <p:txBody>
          <a:bodyPr wrap="square" lIns="0" tIns="0" rIns="0" bIns="0" rtlCol="0" anchor="t"/>
          <a:lstStyle/>
          <a:p>
            <a:pPr algn="just">
              <a:lnSpc>
                <a:spcPts val="2042"/>
              </a:lnSpc>
            </a:pPr>
            <a:r>
              <a:rPr lang="en-US" dirty="0">
                <a:solidFill>
                  <a:srgbClr val="3A3630"/>
                </a:solidFill>
                <a:latin typeface="Source Sans 3" pitchFamily="34" charset="0"/>
                <a:ea typeface="Source Sans 3" pitchFamily="34" charset="-122"/>
                <a:cs typeface="Source Sans 3" pitchFamily="34" charset="-120"/>
              </a:rPr>
              <a:t>La percepción de ser una carga emerge cuando la persona construye una narrativa en la que su existencia representa un perjuicio para quienes ama. Esta creencia no requiere validación externa: es una construcción subjetiva arraigada en esquemas cognitivos disfuncionales.</a:t>
            </a:r>
            <a:endParaRPr lang="en-US" dirty="0"/>
          </a:p>
        </p:txBody>
      </p:sp>
      <p:sp>
        <p:nvSpPr>
          <p:cNvPr id="5" name="Text 3"/>
          <p:cNvSpPr/>
          <p:nvPr/>
        </p:nvSpPr>
        <p:spPr>
          <a:xfrm>
            <a:off x="654546" y="3777889"/>
            <a:ext cx="5241826" cy="1046957"/>
          </a:xfrm>
          <a:prstGeom prst="rect">
            <a:avLst/>
          </a:prstGeom>
          <a:noFill/>
          <a:ln/>
        </p:spPr>
        <p:txBody>
          <a:bodyPr wrap="square" lIns="0" tIns="0" rIns="0" bIns="0" rtlCol="0" anchor="t"/>
          <a:lstStyle/>
          <a:p>
            <a:pPr algn="just">
              <a:lnSpc>
                <a:spcPts val="2042"/>
              </a:lnSpc>
            </a:pPr>
            <a:r>
              <a:rPr lang="en-US" dirty="0">
                <a:solidFill>
                  <a:srgbClr val="3A3630"/>
                </a:solidFill>
                <a:latin typeface="Source Sans 3" pitchFamily="34" charset="0"/>
                <a:ea typeface="Source Sans 3" pitchFamily="34" charset="-122"/>
                <a:cs typeface="Source Sans 3" pitchFamily="34" charset="-120"/>
              </a:rPr>
              <a:t>Aparecen pensamientos recurrentes como "estarían mejor sin mí" o "solo causo problemas". Estas narrativas de auto-desprecio deterioran progresivamente la identidad y la autoestima, generando una espiral de culpa y vergüenza que intensifica el riesgo suicida.</a:t>
            </a:r>
            <a:endParaRPr lang="en-US" dirty="0"/>
          </a:p>
        </p:txBody>
      </p:sp>
      <p:sp>
        <p:nvSpPr>
          <p:cNvPr id="6" name="Text 4"/>
          <p:cNvSpPr/>
          <p:nvPr/>
        </p:nvSpPr>
        <p:spPr>
          <a:xfrm>
            <a:off x="654546" y="5517753"/>
            <a:ext cx="5241826" cy="785218"/>
          </a:xfrm>
          <a:prstGeom prst="rect">
            <a:avLst/>
          </a:prstGeom>
          <a:noFill/>
          <a:ln/>
        </p:spPr>
        <p:txBody>
          <a:bodyPr wrap="square" lIns="0" tIns="0" rIns="0" bIns="0" rtlCol="0" anchor="t"/>
          <a:lstStyle/>
          <a:p>
            <a:pPr algn="just">
              <a:lnSpc>
                <a:spcPts val="2042"/>
              </a:lnSpc>
            </a:pPr>
            <a:r>
              <a:rPr lang="en-US" dirty="0">
                <a:solidFill>
                  <a:srgbClr val="3A3630"/>
                </a:solidFill>
                <a:latin typeface="Source Sans 3" pitchFamily="34" charset="0"/>
                <a:ea typeface="Source Sans 3" pitchFamily="34" charset="-122"/>
                <a:cs typeface="Source Sans 3" pitchFamily="34" charset="-120"/>
              </a:rPr>
              <a:t>Desde la perspectiva sistémica, esta percepción se relaciona con lealtades invisibles, mandatos familiares y posiciones relacionales que requieren exploración terapéutica cuidadosa.</a:t>
            </a:r>
            <a:endParaRPr lang="en-US" dirty="0"/>
          </a:p>
        </p:txBody>
      </p:sp>
      <p:pic>
        <p:nvPicPr>
          <p:cNvPr id="7" name="Image 0" descr="preencoded.png"/>
          <p:cNvPicPr>
            <a:picLocks noChangeAspect="1"/>
          </p:cNvPicPr>
          <p:nvPr/>
        </p:nvPicPr>
        <p:blipFill>
          <a:blip r:embed="rId3"/>
          <a:stretch>
            <a:fillRect/>
          </a:stretch>
        </p:blipFill>
        <p:spPr>
          <a:xfrm>
            <a:off x="6301979" y="1360686"/>
            <a:ext cx="5241826" cy="524182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3" y="1250554"/>
            <a:ext cx="4106962" cy="513258"/>
          </a:xfrm>
          <a:prstGeom prst="rect">
            <a:avLst/>
          </a:prstGeom>
          <a:noFill/>
          <a:ln/>
        </p:spPr>
        <p:txBody>
          <a:bodyPr wrap="none" lIns="0" tIns="0" rIns="0" bIns="0" rtlCol="0" anchor="t"/>
          <a:lstStyle/>
          <a:p>
            <a:pPr>
              <a:lnSpc>
                <a:spcPts val="4042"/>
              </a:lnSpc>
            </a:pPr>
            <a:r>
              <a:rPr lang="en-US" sz="3208" dirty="0">
                <a:solidFill>
                  <a:srgbClr val="38512F"/>
                </a:solidFill>
                <a:latin typeface="Lora" pitchFamily="34" charset="0"/>
                <a:ea typeface="Lora" pitchFamily="34" charset="-122"/>
                <a:cs typeface="Lora" pitchFamily="34" charset="-120"/>
              </a:rPr>
              <a:t>Desconexión Social</a:t>
            </a:r>
            <a:endParaRPr lang="en-US" sz="3208" dirty="0"/>
          </a:p>
        </p:txBody>
      </p:sp>
      <p:sp>
        <p:nvSpPr>
          <p:cNvPr id="3" name="Text 1"/>
          <p:cNvSpPr/>
          <p:nvPr/>
        </p:nvSpPr>
        <p:spPr>
          <a:xfrm>
            <a:off x="698104" y="2112864"/>
            <a:ext cx="10795793" cy="558403"/>
          </a:xfrm>
          <a:prstGeom prst="rect">
            <a:avLst/>
          </a:prstGeom>
          <a:noFill/>
          <a:ln/>
        </p:spPr>
        <p:txBody>
          <a:bodyPr wrap="square" lIns="0" tIns="0" rIns="0" bIns="0" rtlCol="0" anchor="t"/>
          <a:lstStyle/>
          <a:p>
            <a:pPr algn="just">
              <a:lnSpc>
                <a:spcPts val="2167"/>
              </a:lnSpc>
            </a:pPr>
            <a:r>
              <a:rPr lang="en-US" sz="1600" dirty="0">
                <a:solidFill>
                  <a:srgbClr val="3A3630"/>
                </a:solidFill>
                <a:latin typeface="Source Sans 3" pitchFamily="34" charset="0"/>
                <a:ea typeface="Source Sans 3" pitchFamily="34" charset="-122"/>
                <a:cs typeface="Source Sans 3" pitchFamily="34" charset="-120"/>
              </a:rPr>
              <a:t>La desconexión social trasciende la mera soledad física. Una persona puede estar rodeada de familiares y amigos, pero experimentar una profunda sensación de aislamiento emocional y ausencia de pertenencia genuina.</a:t>
            </a:r>
            <a:endParaRPr lang="en-US" sz="1600" dirty="0"/>
          </a:p>
        </p:txBody>
      </p:sp>
      <p:sp>
        <p:nvSpPr>
          <p:cNvPr id="4" name="Text 2"/>
          <p:cNvSpPr/>
          <p:nvPr/>
        </p:nvSpPr>
        <p:spPr>
          <a:xfrm>
            <a:off x="959843" y="3063974"/>
            <a:ext cx="10534055" cy="558403"/>
          </a:xfrm>
          <a:prstGeom prst="rect">
            <a:avLst/>
          </a:prstGeom>
          <a:noFill/>
          <a:ln/>
        </p:spPr>
        <p:txBody>
          <a:bodyPr wrap="square" lIns="0" tIns="0" rIns="0" bIns="0" rtlCol="0" anchor="t"/>
          <a:lstStyle/>
          <a:p>
            <a:pPr algn="just">
              <a:lnSpc>
                <a:spcPts val="2167"/>
              </a:lnSpc>
            </a:pPr>
            <a:r>
              <a:rPr lang="en-US" sz="1600" dirty="0">
                <a:solidFill>
                  <a:srgbClr val="3A3630"/>
                </a:solidFill>
                <a:latin typeface="Source Sans 3" pitchFamily="34" charset="0"/>
                <a:ea typeface="Source Sans 3" pitchFamily="34" charset="-122"/>
                <a:cs typeface="Source Sans 3" pitchFamily="34" charset="-120"/>
              </a:rPr>
              <a:t>"No es estar solo, sino sentir que ningún vínculo existente ofrece verdadero sostén emocional, comprensión o posibilidad de ser visto en la propia vulnerabilidad."</a:t>
            </a:r>
            <a:endParaRPr lang="en-US" sz="1600" dirty="0"/>
          </a:p>
        </p:txBody>
      </p:sp>
      <p:sp>
        <p:nvSpPr>
          <p:cNvPr id="5" name="Shape 3"/>
          <p:cNvSpPr/>
          <p:nvPr/>
        </p:nvSpPr>
        <p:spPr>
          <a:xfrm>
            <a:off x="698103" y="2867620"/>
            <a:ext cx="19050" cy="951111"/>
          </a:xfrm>
          <a:prstGeom prst="rect">
            <a:avLst/>
          </a:prstGeom>
          <a:solidFill>
            <a:srgbClr val="38512F"/>
          </a:solidFill>
          <a:ln/>
        </p:spPr>
        <p:txBody>
          <a:bodyPr/>
          <a:lstStyle/>
          <a:p>
            <a:endParaRPr lang="es-CL" sz="1500"/>
          </a:p>
        </p:txBody>
      </p:sp>
      <p:sp>
        <p:nvSpPr>
          <p:cNvPr id="6" name="Text 4"/>
          <p:cNvSpPr/>
          <p:nvPr/>
        </p:nvSpPr>
        <p:spPr>
          <a:xfrm>
            <a:off x="698104" y="4015085"/>
            <a:ext cx="10795793" cy="837605"/>
          </a:xfrm>
          <a:prstGeom prst="rect">
            <a:avLst/>
          </a:prstGeom>
          <a:noFill/>
          <a:ln/>
        </p:spPr>
        <p:txBody>
          <a:bodyPr wrap="square" lIns="0" tIns="0" rIns="0" bIns="0" rtlCol="0" anchor="t"/>
          <a:lstStyle/>
          <a:p>
            <a:pPr algn="just">
              <a:lnSpc>
                <a:spcPts val="2167"/>
              </a:lnSpc>
            </a:pPr>
            <a:r>
              <a:rPr lang="en-US" sz="1600" dirty="0">
                <a:solidFill>
                  <a:srgbClr val="3A3630"/>
                </a:solidFill>
                <a:latin typeface="Source Sans 3" pitchFamily="34" charset="0"/>
                <a:ea typeface="Source Sans 3" pitchFamily="34" charset="-122"/>
                <a:cs typeface="Source Sans 3" pitchFamily="34" charset="-120"/>
              </a:rPr>
              <a:t>Esta experiencia fenomenológica incluye la percepción de incomprensión por parte de otros, la imposibilidad de comunicar el sufrimiento interno y la creencia de que nadie puede realmente entender lo que se atraviesa. La desconexión se manifiesta en la ruptura del diálogo interno con figuras significativas y en la retracción progresiva de espacios de intimidad relacional.</a:t>
            </a:r>
            <a:endParaRPr lang="en-US" sz="1600" dirty="0"/>
          </a:p>
        </p:txBody>
      </p:sp>
      <p:sp>
        <p:nvSpPr>
          <p:cNvPr id="7" name="Text 5"/>
          <p:cNvSpPr/>
          <p:nvPr/>
        </p:nvSpPr>
        <p:spPr>
          <a:xfrm>
            <a:off x="698104" y="5049044"/>
            <a:ext cx="10795793" cy="558403"/>
          </a:xfrm>
          <a:prstGeom prst="rect">
            <a:avLst/>
          </a:prstGeom>
          <a:noFill/>
          <a:ln/>
        </p:spPr>
        <p:txBody>
          <a:bodyPr wrap="square" lIns="0" tIns="0" rIns="0" bIns="0" rtlCol="0" anchor="t"/>
          <a:lstStyle/>
          <a:p>
            <a:pPr algn="just">
              <a:lnSpc>
                <a:spcPts val="2167"/>
              </a:lnSpc>
            </a:pPr>
            <a:r>
              <a:rPr lang="en-US" sz="1600" dirty="0">
                <a:solidFill>
                  <a:srgbClr val="3A3630"/>
                </a:solidFill>
                <a:latin typeface="Source Sans 3" pitchFamily="34" charset="0"/>
                <a:ea typeface="Source Sans 3" pitchFamily="34" charset="-122"/>
                <a:cs typeface="Source Sans 3" pitchFamily="34" charset="-120"/>
              </a:rPr>
              <a:t>Clínicamente, requiere evaluar no solo la cantidad de vínculos, sino su cualidad: reciprocidad, validación emocional, seguridad y autenticidad percibidas.</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3" y="1237159"/>
            <a:ext cx="6978055" cy="513258"/>
          </a:xfrm>
          <a:prstGeom prst="rect">
            <a:avLst/>
          </a:prstGeom>
          <a:noFill/>
          <a:ln/>
        </p:spPr>
        <p:txBody>
          <a:bodyPr wrap="none" lIns="0" tIns="0" rIns="0" bIns="0" rtlCol="0" anchor="t"/>
          <a:lstStyle/>
          <a:p>
            <a:pPr>
              <a:lnSpc>
                <a:spcPts val="4042"/>
              </a:lnSpc>
            </a:pPr>
            <a:r>
              <a:rPr lang="en-US" sz="3208" dirty="0">
                <a:solidFill>
                  <a:srgbClr val="38512F"/>
                </a:solidFill>
                <a:latin typeface="Lora" pitchFamily="34" charset="0"/>
                <a:ea typeface="Lora" pitchFamily="34" charset="-122"/>
                <a:cs typeface="Lora" pitchFamily="34" charset="-120"/>
              </a:rPr>
              <a:t>Capacidad Adquirida para el Suicidio</a:t>
            </a:r>
            <a:endParaRPr lang="en-US" sz="3208" dirty="0"/>
          </a:p>
        </p:txBody>
      </p:sp>
      <p:sp>
        <p:nvSpPr>
          <p:cNvPr id="3" name="Text 1"/>
          <p:cNvSpPr/>
          <p:nvPr/>
        </p:nvSpPr>
        <p:spPr>
          <a:xfrm>
            <a:off x="698104" y="2099469"/>
            <a:ext cx="174526" cy="218182"/>
          </a:xfrm>
          <a:prstGeom prst="rect">
            <a:avLst/>
          </a:prstGeom>
          <a:noFill/>
          <a:ln/>
        </p:spPr>
        <p:txBody>
          <a:bodyPr wrap="none" lIns="0" tIns="0" rIns="0" bIns="0" rtlCol="0" anchor="t"/>
          <a:lstStyle/>
          <a:p>
            <a:pPr>
              <a:lnSpc>
                <a:spcPts val="2167"/>
              </a:lnSpc>
            </a:pPr>
            <a:r>
              <a:rPr lang="en-US" sz="1333" dirty="0">
                <a:solidFill>
                  <a:srgbClr val="3A3630"/>
                </a:solidFill>
                <a:latin typeface="Lora Light" pitchFamily="34" charset="0"/>
                <a:ea typeface="Lora Light" pitchFamily="34" charset="-122"/>
                <a:cs typeface="Lora Light" pitchFamily="34" charset="-120"/>
              </a:rPr>
              <a:t>01</a:t>
            </a:r>
            <a:endParaRPr lang="en-US" sz="1333" dirty="0"/>
          </a:p>
        </p:txBody>
      </p:sp>
      <p:sp>
        <p:nvSpPr>
          <p:cNvPr id="4" name="Shape 2"/>
          <p:cNvSpPr/>
          <p:nvPr/>
        </p:nvSpPr>
        <p:spPr>
          <a:xfrm>
            <a:off x="698103" y="2376983"/>
            <a:ext cx="3482182" cy="19050"/>
          </a:xfrm>
          <a:prstGeom prst="rect">
            <a:avLst/>
          </a:prstGeom>
          <a:solidFill>
            <a:srgbClr val="38512F"/>
          </a:solidFill>
          <a:ln/>
        </p:spPr>
        <p:txBody>
          <a:bodyPr/>
          <a:lstStyle/>
          <a:p>
            <a:endParaRPr lang="es-CL" sz="1500"/>
          </a:p>
        </p:txBody>
      </p:sp>
      <p:sp>
        <p:nvSpPr>
          <p:cNvPr id="5" name="Text 3"/>
          <p:cNvSpPr/>
          <p:nvPr/>
        </p:nvSpPr>
        <p:spPr>
          <a:xfrm>
            <a:off x="698104" y="2502297"/>
            <a:ext cx="2576116" cy="256679"/>
          </a:xfrm>
          <a:prstGeom prst="rect">
            <a:avLst/>
          </a:prstGeom>
          <a:noFill/>
          <a:ln/>
        </p:spPr>
        <p:txBody>
          <a:bodyPr wrap="none" lIns="0" tIns="0" rIns="0" bIns="0" rtlCol="0" anchor="t"/>
          <a:lstStyle/>
          <a:p>
            <a:pPr>
              <a:lnSpc>
                <a:spcPts val="2000"/>
              </a:lnSpc>
            </a:pPr>
            <a:r>
              <a:rPr lang="en-US" sz="1583" dirty="0">
                <a:solidFill>
                  <a:srgbClr val="3A3630"/>
                </a:solidFill>
                <a:latin typeface="Lora" pitchFamily="34" charset="0"/>
                <a:ea typeface="Lora" pitchFamily="34" charset="-122"/>
                <a:cs typeface="Lora" pitchFamily="34" charset="-120"/>
              </a:rPr>
              <a:t>Habituación al Dolor Físico</a:t>
            </a:r>
            <a:endParaRPr lang="en-US" sz="1583" dirty="0"/>
          </a:p>
        </p:txBody>
      </p:sp>
      <p:sp>
        <p:nvSpPr>
          <p:cNvPr id="6" name="Text 4"/>
          <p:cNvSpPr/>
          <p:nvPr/>
        </p:nvSpPr>
        <p:spPr>
          <a:xfrm>
            <a:off x="698103" y="2863652"/>
            <a:ext cx="3482182" cy="837605"/>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Exposición repetida a experiencias dolorosas que disminuyen la sensibilidad al sufrimiento corporal</a:t>
            </a:r>
            <a:endParaRPr lang="en-US" sz="1333" dirty="0"/>
          </a:p>
        </p:txBody>
      </p:sp>
      <p:sp>
        <p:nvSpPr>
          <p:cNvPr id="7" name="Text 5"/>
          <p:cNvSpPr/>
          <p:nvPr/>
        </p:nvSpPr>
        <p:spPr>
          <a:xfrm>
            <a:off x="4354810" y="2099469"/>
            <a:ext cx="174526" cy="218182"/>
          </a:xfrm>
          <a:prstGeom prst="rect">
            <a:avLst/>
          </a:prstGeom>
          <a:noFill/>
          <a:ln/>
        </p:spPr>
        <p:txBody>
          <a:bodyPr wrap="none" lIns="0" tIns="0" rIns="0" bIns="0" rtlCol="0" anchor="t"/>
          <a:lstStyle/>
          <a:p>
            <a:pPr>
              <a:lnSpc>
                <a:spcPts val="2167"/>
              </a:lnSpc>
            </a:pPr>
            <a:r>
              <a:rPr lang="en-US" sz="1333" dirty="0">
                <a:solidFill>
                  <a:srgbClr val="3A3630"/>
                </a:solidFill>
                <a:latin typeface="Lora Light" pitchFamily="34" charset="0"/>
                <a:ea typeface="Lora Light" pitchFamily="34" charset="-122"/>
                <a:cs typeface="Lora Light" pitchFamily="34" charset="-120"/>
              </a:rPr>
              <a:t>02</a:t>
            </a:r>
            <a:endParaRPr lang="en-US" sz="1333" dirty="0"/>
          </a:p>
        </p:txBody>
      </p:sp>
      <p:sp>
        <p:nvSpPr>
          <p:cNvPr id="8" name="Shape 6"/>
          <p:cNvSpPr/>
          <p:nvPr/>
        </p:nvSpPr>
        <p:spPr>
          <a:xfrm>
            <a:off x="4354810" y="2376983"/>
            <a:ext cx="3482281" cy="19050"/>
          </a:xfrm>
          <a:prstGeom prst="rect">
            <a:avLst/>
          </a:prstGeom>
          <a:solidFill>
            <a:srgbClr val="38512F"/>
          </a:solidFill>
          <a:ln/>
        </p:spPr>
        <p:txBody>
          <a:bodyPr/>
          <a:lstStyle/>
          <a:p>
            <a:endParaRPr lang="es-CL" sz="1500"/>
          </a:p>
        </p:txBody>
      </p:sp>
      <p:sp>
        <p:nvSpPr>
          <p:cNvPr id="9" name="Text 7"/>
          <p:cNvSpPr/>
          <p:nvPr/>
        </p:nvSpPr>
        <p:spPr>
          <a:xfrm>
            <a:off x="4354811" y="2502297"/>
            <a:ext cx="2529979" cy="256679"/>
          </a:xfrm>
          <a:prstGeom prst="rect">
            <a:avLst/>
          </a:prstGeom>
          <a:noFill/>
          <a:ln/>
        </p:spPr>
        <p:txBody>
          <a:bodyPr wrap="none" lIns="0" tIns="0" rIns="0" bIns="0" rtlCol="0" anchor="t"/>
          <a:lstStyle/>
          <a:p>
            <a:pPr>
              <a:lnSpc>
                <a:spcPts val="2000"/>
              </a:lnSpc>
            </a:pPr>
            <a:r>
              <a:rPr lang="en-US" sz="1583" dirty="0">
                <a:solidFill>
                  <a:srgbClr val="3A3630"/>
                </a:solidFill>
                <a:latin typeface="Lora" pitchFamily="34" charset="0"/>
                <a:ea typeface="Lora" pitchFamily="34" charset="-122"/>
                <a:cs typeface="Lora" pitchFamily="34" charset="-120"/>
              </a:rPr>
              <a:t>Desensibilización al Miedo</a:t>
            </a:r>
            <a:endParaRPr lang="en-US" sz="1583" dirty="0"/>
          </a:p>
        </p:txBody>
      </p:sp>
      <p:sp>
        <p:nvSpPr>
          <p:cNvPr id="10" name="Text 8"/>
          <p:cNvSpPr/>
          <p:nvPr/>
        </p:nvSpPr>
        <p:spPr>
          <a:xfrm>
            <a:off x="4354810" y="2863652"/>
            <a:ext cx="3482281" cy="558403"/>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Reducción progresiva del temor innato a la muerte y al daño autoinfligido</a:t>
            </a:r>
            <a:endParaRPr lang="en-US" sz="1333" dirty="0"/>
          </a:p>
        </p:txBody>
      </p:sp>
      <p:sp>
        <p:nvSpPr>
          <p:cNvPr id="11" name="Text 9"/>
          <p:cNvSpPr/>
          <p:nvPr/>
        </p:nvSpPr>
        <p:spPr>
          <a:xfrm>
            <a:off x="8011617" y="2099469"/>
            <a:ext cx="174526" cy="218182"/>
          </a:xfrm>
          <a:prstGeom prst="rect">
            <a:avLst/>
          </a:prstGeom>
          <a:noFill/>
          <a:ln/>
        </p:spPr>
        <p:txBody>
          <a:bodyPr wrap="none" lIns="0" tIns="0" rIns="0" bIns="0" rtlCol="0" anchor="t"/>
          <a:lstStyle/>
          <a:p>
            <a:pPr>
              <a:lnSpc>
                <a:spcPts val="2167"/>
              </a:lnSpc>
            </a:pPr>
            <a:r>
              <a:rPr lang="en-US" sz="1333" dirty="0">
                <a:solidFill>
                  <a:srgbClr val="3A3630"/>
                </a:solidFill>
                <a:latin typeface="Lora Light" pitchFamily="34" charset="0"/>
                <a:ea typeface="Lora Light" pitchFamily="34" charset="-122"/>
                <a:cs typeface="Lora Light" pitchFamily="34" charset="-120"/>
              </a:rPr>
              <a:t>03</a:t>
            </a:r>
            <a:endParaRPr lang="en-US" sz="1333" dirty="0"/>
          </a:p>
        </p:txBody>
      </p:sp>
      <p:sp>
        <p:nvSpPr>
          <p:cNvPr id="12" name="Shape 10"/>
          <p:cNvSpPr/>
          <p:nvPr/>
        </p:nvSpPr>
        <p:spPr>
          <a:xfrm>
            <a:off x="8011617" y="2376983"/>
            <a:ext cx="3482281" cy="19050"/>
          </a:xfrm>
          <a:prstGeom prst="rect">
            <a:avLst/>
          </a:prstGeom>
          <a:solidFill>
            <a:srgbClr val="38512F"/>
          </a:solidFill>
          <a:ln/>
        </p:spPr>
        <p:txBody>
          <a:bodyPr/>
          <a:lstStyle/>
          <a:p>
            <a:endParaRPr lang="es-CL" sz="1500"/>
          </a:p>
        </p:txBody>
      </p:sp>
      <p:sp>
        <p:nvSpPr>
          <p:cNvPr id="13" name="Text 11"/>
          <p:cNvSpPr/>
          <p:nvPr/>
        </p:nvSpPr>
        <p:spPr>
          <a:xfrm>
            <a:off x="8011617" y="2502297"/>
            <a:ext cx="3482281" cy="513358"/>
          </a:xfrm>
          <a:prstGeom prst="rect">
            <a:avLst/>
          </a:prstGeom>
          <a:noFill/>
          <a:ln/>
        </p:spPr>
        <p:txBody>
          <a:bodyPr wrap="square" lIns="0" tIns="0" rIns="0" bIns="0" rtlCol="0" anchor="t"/>
          <a:lstStyle/>
          <a:p>
            <a:pPr>
              <a:lnSpc>
                <a:spcPts val="2000"/>
              </a:lnSpc>
            </a:pPr>
            <a:r>
              <a:rPr lang="en-US" sz="1583" dirty="0">
                <a:solidFill>
                  <a:srgbClr val="3A3630"/>
                </a:solidFill>
                <a:latin typeface="Lora" pitchFamily="34" charset="0"/>
                <a:ea typeface="Lora" pitchFamily="34" charset="-122"/>
                <a:cs typeface="Lora" pitchFamily="34" charset="-120"/>
              </a:rPr>
              <a:t>Experiencias Traumáticas Acumulativas</a:t>
            </a:r>
            <a:endParaRPr lang="en-US" sz="1583" dirty="0"/>
          </a:p>
        </p:txBody>
      </p:sp>
      <p:sp>
        <p:nvSpPr>
          <p:cNvPr id="14" name="Text 12"/>
          <p:cNvSpPr/>
          <p:nvPr/>
        </p:nvSpPr>
        <p:spPr>
          <a:xfrm>
            <a:off x="8011617" y="3120331"/>
            <a:ext cx="3482281" cy="558403"/>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Maltrato, abuso, violencia o autolesiones previas que erosionan las barreras psicológicas</a:t>
            </a:r>
            <a:endParaRPr lang="en-US" sz="1333" dirty="0"/>
          </a:p>
        </p:txBody>
      </p:sp>
      <p:sp>
        <p:nvSpPr>
          <p:cNvPr id="15" name="Text 13"/>
          <p:cNvSpPr/>
          <p:nvPr/>
        </p:nvSpPr>
        <p:spPr>
          <a:xfrm>
            <a:off x="698104" y="4028480"/>
            <a:ext cx="10795793" cy="837605"/>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La capacidad adquirida se desarrolla gradualmente a través de exposiciones que normalizan la violencia contra el propio cuerpo. Incluye historias de autolesión no suicida, intentos previos, exposición a suicidios en el entorno cercano, profesiones de alto riesgo (militares, personal sanitario) y experiencias de violencia interpersonal crónica.</a:t>
            </a:r>
            <a:endParaRPr lang="en-US" sz="1333" dirty="0"/>
          </a:p>
        </p:txBody>
      </p:sp>
      <p:sp>
        <p:nvSpPr>
          <p:cNvPr id="16" name="Text 14"/>
          <p:cNvSpPr/>
          <p:nvPr/>
        </p:nvSpPr>
        <p:spPr>
          <a:xfrm>
            <a:off x="698104" y="5062439"/>
            <a:ext cx="10795793" cy="558403"/>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Este componente explica por qué no todas las personas con ideación suicida transitan al acto: la ideación es necesaria pero insuficiente sin esta capacidad específica.</a:t>
            </a:r>
            <a:endParaRPr lang="en-US" sz="1333"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698104" y="522188"/>
            <a:ext cx="6214666" cy="385068"/>
          </a:xfrm>
          <a:prstGeom prst="rect">
            <a:avLst/>
          </a:prstGeom>
          <a:noFill/>
          <a:ln/>
        </p:spPr>
        <p:txBody>
          <a:bodyPr wrap="none" lIns="0" tIns="0" rIns="0" bIns="0" rtlCol="0" anchor="t"/>
          <a:lstStyle/>
          <a:p>
            <a:pPr>
              <a:lnSpc>
                <a:spcPts val="3000"/>
              </a:lnSpc>
            </a:pPr>
            <a:r>
              <a:rPr lang="en-US" sz="2417" dirty="0">
                <a:solidFill>
                  <a:srgbClr val="38512F"/>
                </a:solidFill>
                <a:latin typeface="Lora" pitchFamily="34" charset="0"/>
                <a:ea typeface="Lora" pitchFamily="34" charset="-122"/>
                <a:cs typeface="Lora" pitchFamily="34" charset="-120"/>
              </a:rPr>
              <a:t>Fundamentos de la Teoría de los Tres Pasos</a:t>
            </a:r>
            <a:endParaRPr lang="en-US" sz="2417" dirty="0"/>
          </a:p>
        </p:txBody>
      </p:sp>
      <p:sp>
        <p:nvSpPr>
          <p:cNvPr id="4" name="Text 1"/>
          <p:cNvSpPr/>
          <p:nvPr/>
        </p:nvSpPr>
        <p:spPr>
          <a:xfrm>
            <a:off x="698104" y="1065610"/>
            <a:ext cx="6223794" cy="418703"/>
          </a:xfrm>
          <a:prstGeom prst="rect">
            <a:avLst/>
          </a:prstGeom>
          <a:noFill/>
          <a:ln/>
        </p:spPr>
        <p:txBody>
          <a:bodyPr wrap="square" lIns="0" tIns="0" rIns="0" bIns="0" rtlCol="0" anchor="t"/>
          <a:lstStyle/>
          <a:p>
            <a:pPr algn="just">
              <a:lnSpc>
                <a:spcPts val="1625"/>
              </a:lnSpc>
            </a:pPr>
            <a:r>
              <a:rPr lang="en-US" sz="1400" dirty="0">
                <a:solidFill>
                  <a:srgbClr val="3A3630"/>
                </a:solidFill>
                <a:latin typeface="Source Sans 3" pitchFamily="34" charset="0"/>
                <a:ea typeface="Source Sans 3" pitchFamily="34" charset="-122"/>
                <a:cs typeface="Source Sans 3" pitchFamily="34" charset="-120"/>
              </a:rPr>
              <a:t>La Teoría de los Tres Pasos (Three-Step Theory, 3ST), desarrollada por Klonsky y May, ofrece un modelo parsimonioso y secuencial que explica la progresión desde el bienestar psicológico hasta la conducta suicida letal.</a:t>
            </a:r>
            <a:endParaRPr lang="en-US" sz="1400" dirty="0"/>
          </a:p>
        </p:txBody>
      </p:sp>
      <p:sp>
        <p:nvSpPr>
          <p:cNvPr id="5" name="Text 2"/>
          <p:cNvSpPr/>
          <p:nvPr/>
        </p:nvSpPr>
        <p:spPr>
          <a:xfrm>
            <a:off x="698104" y="1880295"/>
            <a:ext cx="6223794" cy="418703"/>
          </a:xfrm>
          <a:prstGeom prst="rect">
            <a:avLst/>
          </a:prstGeom>
          <a:noFill/>
          <a:ln/>
        </p:spPr>
        <p:txBody>
          <a:bodyPr wrap="square" lIns="0" tIns="0" rIns="0" bIns="0" rtlCol="0" anchor="t"/>
          <a:lstStyle/>
          <a:p>
            <a:pPr algn="just">
              <a:lnSpc>
                <a:spcPts val="1625"/>
              </a:lnSpc>
            </a:pPr>
            <a:r>
              <a:rPr lang="en-US" sz="1400" dirty="0">
                <a:solidFill>
                  <a:srgbClr val="3A3630"/>
                </a:solidFill>
                <a:latin typeface="Source Sans 3" pitchFamily="34" charset="0"/>
                <a:ea typeface="Source Sans 3" pitchFamily="34" charset="-122"/>
                <a:cs typeface="Source Sans 3" pitchFamily="34" charset="-120"/>
              </a:rPr>
              <a:t>A diferencia de modelos que asumen factores simultáneos, la 3ST propone una progresión en fases distintivas que pueden identificarse clínicamente, permitiendo intervenciones específicas en cada etapa del proceso.</a:t>
            </a:r>
            <a:endParaRPr lang="en-US" sz="1400" dirty="0"/>
          </a:p>
        </p:txBody>
      </p:sp>
      <p:pic>
        <p:nvPicPr>
          <p:cNvPr id="6" name="Image 1" descr="preencoded.png"/>
          <p:cNvPicPr>
            <a:picLocks noChangeAspect="1"/>
          </p:cNvPicPr>
          <p:nvPr/>
        </p:nvPicPr>
        <p:blipFill>
          <a:blip r:embed="rId4"/>
          <a:stretch>
            <a:fillRect/>
          </a:stretch>
        </p:blipFill>
        <p:spPr>
          <a:xfrm>
            <a:off x="698104" y="2954040"/>
            <a:ext cx="654546" cy="785416"/>
          </a:xfrm>
          <a:prstGeom prst="rect">
            <a:avLst/>
          </a:prstGeom>
        </p:spPr>
      </p:pic>
      <p:sp>
        <p:nvSpPr>
          <p:cNvPr id="7" name="Text 3"/>
          <p:cNvSpPr/>
          <p:nvPr/>
        </p:nvSpPr>
        <p:spPr>
          <a:xfrm>
            <a:off x="1483519" y="3084910"/>
            <a:ext cx="1540073" cy="192484"/>
          </a:xfrm>
          <a:prstGeom prst="rect">
            <a:avLst/>
          </a:prstGeom>
          <a:noFill/>
          <a:ln/>
        </p:spPr>
        <p:txBody>
          <a:bodyPr wrap="none" lIns="0" tIns="0" rIns="0" bIns="0" rtlCol="0" anchor="t"/>
          <a:lstStyle/>
          <a:p>
            <a:pPr>
              <a:lnSpc>
                <a:spcPts val="1500"/>
              </a:lnSpc>
            </a:pPr>
            <a:r>
              <a:rPr lang="en-US" sz="2000" dirty="0">
                <a:solidFill>
                  <a:srgbClr val="3A3630"/>
                </a:solidFill>
                <a:latin typeface="Lora" pitchFamily="34" charset="0"/>
                <a:ea typeface="Lora" pitchFamily="34" charset="-122"/>
                <a:cs typeface="Lora" pitchFamily="34" charset="-120"/>
              </a:rPr>
              <a:t>Paso 1</a:t>
            </a:r>
            <a:endParaRPr lang="en-US" sz="2000" dirty="0"/>
          </a:p>
        </p:txBody>
      </p:sp>
      <p:sp>
        <p:nvSpPr>
          <p:cNvPr id="8" name="Text 4"/>
          <p:cNvSpPr/>
          <p:nvPr/>
        </p:nvSpPr>
        <p:spPr>
          <a:xfrm>
            <a:off x="1483519" y="3355875"/>
            <a:ext cx="5438378" cy="209352"/>
          </a:xfrm>
          <a:prstGeom prst="rect">
            <a:avLst/>
          </a:prstGeom>
          <a:noFill/>
          <a:ln/>
        </p:spPr>
        <p:txBody>
          <a:bodyPr wrap="none" lIns="0" tIns="0" rIns="0" bIns="0" rtlCol="0" anchor="t"/>
          <a:lstStyle/>
          <a:p>
            <a:pPr>
              <a:lnSpc>
                <a:spcPts val="1625"/>
              </a:lnSpc>
            </a:pPr>
            <a:r>
              <a:rPr lang="en-US" sz="1400" dirty="0">
                <a:solidFill>
                  <a:srgbClr val="3A3630"/>
                </a:solidFill>
                <a:latin typeface="Source Sans 3" pitchFamily="34" charset="0"/>
                <a:ea typeface="Source Sans 3" pitchFamily="34" charset="-122"/>
                <a:cs typeface="Source Sans 3" pitchFamily="34" charset="-120"/>
              </a:rPr>
              <a:t>Dolor + Desesperanza</a:t>
            </a:r>
            <a:endParaRPr lang="en-US" sz="1400" dirty="0"/>
          </a:p>
        </p:txBody>
      </p:sp>
      <p:pic>
        <p:nvPicPr>
          <p:cNvPr id="9" name="Image 2" descr="preencoded.png"/>
          <p:cNvPicPr>
            <a:picLocks noChangeAspect="1"/>
          </p:cNvPicPr>
          <p:nvPr/>
        </p:nvPicPr>
        <p:blipFill>
          <a:blip r:embed="rId5"/>
          <a:stretch>
            <a:fillRect/>
          </a:stretch>
        </p:blipFill>
        <p:spPr>
          <a:xfrm>
            <a:off x="698104" y="3739455"/>
            <a:ext cx="654546" cy="785416"/>
          </a:xfrm>
          <a:prstGeom prst="rect">
            <a:avLst/>
          </a:prstGeom>
        </p:spPr>
      </p:pic>
      <p:sp>
        <p:nvSpPr>
          <p:cNvPr id="10" name="Text 5"/>
          <p:cNvSpPr/>
          <p:nvPr/>
        </p:nvSpPr>
        <p:spPr>
          <a:xfrm>
            <a:off x="1483519" y="3870325"/>
            <a:ext cx="1540073" cy="192484"/>
          </a:xfrm>
          <a:prstGeom prst="rect">
            <a:avLst/>
          </a:prstGeom>
          <a:noFill/>
          <a:ln/>
        </p:spPr>
        <p:txBody>
          <a:bodyPr wrap="none" lIns="0" tIns="0" rIns="0" bIns="0" rtlCol="0" anchor="t"/>
          <a:lstStyle/>
          <a:p>
            <a:pPr>
              <a:lnSpc>
                <a:spcPts val="1500"/>
              </a:lnSpc>
            </a:pPr>
            <a:r>
              <a:rPr lang="en-US" sz="2000" dirty="0">
                <a:solidFill>
                  <a:srgbClr val="3A3630"/>
                </a:solidFill>
                <a:latin typeface="Lora" pitchFamily="34" charset="0"/>
                <a:ea typeface="Lora" pitchFamily="34" charset="-122"/>
                <a:cs typeface="Lora" pitchFamily="34" charset="-120"/>
              </a:rPr>
              <a:t>Paso 2</a:t>
            </a:r>
            <a:endParaRPr lang="en-US" sz="2000" dirty="0"/>
          </a:p>
        </p:txBody>
      </p:sp>
      <p:sp>
        <p:nvSpPr>
          <p:cNvPr id="11" name="Text 6"/>
          <p:cNvSpPr/>
          <p:nvPr/>
        </p:nvSpPr>
        <p:spPr>
          <a:xfrm>
            <a:off x="1483519" y="4141291"/>
            <a:ext cx="5438378" cy="209352"/>
          </a:xfrm>
          <a:prstGeom prst="rect">
            <a:avLst/>
          </a:prstGeom>
          <a:noFill/>
          <a:ln/>
        </p:spPr>
        <p:txBody>
          <a:bodyPr wrap="none" lIns="0" tIns="0" rIns="0" bIns="0" rtlCol="0" anchor="t"/>
          <a:lstStyle/>
          <a:p>
            <a:pPr>
              <a:lnSpc>
                <a:spcPts val="1625"/>
              </a:lnSpc>
            </a:pPr>
            <a:r>
              <a:rPr lang="en-US" sz="1400" dirty="0">
                <a:solidFill>
                  <a:srgbClr val="3A3630"/>
                </a:solidFill>
                <a:latin typeface="Source Sans 3" pitchFamily="34" charset="0"/>
                <a:ea typeface="Source Sans 3" pitchFamily="34" charset="-122"/>
                <a:cs typeface="Source Sans 3" pitchFamily="34" charset="-120"/>
              </a:rPr>
              <a:t>Conectividad Debilitada</a:t>
            </a:r>
            <a:endParaRPr lang="en-US" sz="1400" dirty="0"/>
          </a:p>
        </p:txBody>
      </p:sp>
      <p:pic>
        <p:nvPicPr>
          <p:cNvPr id="12" name="Image 3" descr="preencoded.png"/>
          <p:cNvPicPr>
            <a:picLocks noChangeAspect="1"/>
          </p:cNvPicPr>
          <p:nvPr/>
        </p:nvPicPr>
        <p:blipFill>
          <a:blip r:embed="rId6"/>
          <a:stretch>
            <a:fillRect/>
          </a:stretch>
        </p:blipFill>
        <p:spPr>
          <a:xfrm>
            <a:off x="698104" y="4524871"/>
            <a:ext cx="654546" cy="785416"/>
          </a:xfrm>
          <a:prstGeom prst="rect">
            <a:avLst/>
          </a:prstGeom>
        </p:spPr>
      </p:pic>
      <p:sp>
        <p:nvSpPr>
          <p:cNvPr id="13" name="Text 7"/>
          <p:cNvSpPr/>
          <p:nvPr/>
        </p:nvSpPr>
        <p:spPr>
          <a:xfrm>
            <a:off x="1483519" y="4655741"/>
            <a:ext cx="1540073" cy="192484"/>
          </a:xfrm>
          <a:prstGeom prst="rect">
            <a:avLst/>
          </a:prstGeom>
          <a:noFill/>
          <a:ln/>
        </p:spPr>
        <p:txBody>
          <a:bodyPr wrap="none" lIns="0" tIns="0" rIns="0" bIns="0" rtlCol="0" anchor="t"/>
          <a:lstStyle/>
          <a:p>
            <a:pPr>
              <a:lnSpc>
                <a:spcPts val="1500"/>
              </a:lnSpc>
            </a:pPr>
            <a:r>
              <a:rPr lang="en-US" sz="2000" dirty="0">
                <a:solidFill>
                  <a:srgbClr val="3A3630"/>
                </a:solidFill>
                <a:latin typeface="Lora" pitchFamily="34" charset="0"/>
                <a:ea typeface="Lora" pitchFamily="34" charset="-122"/>
                <a:cs typeface="Lora" pitchFamily="34" charset="-120"/>
              </a:rPr>
              <a:t>Paso 3</a:t>
            </a:r>
            <a:endParaRPr lang="en-US" sz="2000" dirty="0"/>
          </a:p>
        </p:txBody>
      </p:sp>
      <p:sp>
        <p:nvSpPr>
          <p:cNvPr id="14" name="Text 8"/>
          <p:cNvSpPr/>
          <p:nvPr/>
        </p:nvSpPr>
        <p:spPr>
          <a:xfrm>
            <a:off x="1483519" y="4926707"/>
            <a:ext cx="5438378" cy="209352"/>
          </a:xfrm>
          <a:prstGeom prst="rect">
            <a:avLst/>
          </a:prstGeom>
          <a:noFill/>
          <a:ln/>
        </p:spPr>
        <p:txBody>
          <a:bodyPr wrap="none" lIns="0" tIns="0" rIns="0" bIns="0" rtlCol="0" anchor="t"/>
          <a:lstStyle/>
          <a:p>
            <a:pPr>
              <a:lnSpc>
                <a:spcPts val="1625"/>
              </a:lnSpc>
            </a:pPr>
            <a:r>
              <a:rPr lang="en-US" sz="1400" dirty="0">
                <a:solidFill>
                  <a:srgbClr val="3A3630"/>
                </a:solidFill>
                <a:latin typeface="Source Sans 3" pitchFamily="34" charset="0"/>
                <a:ea typeface="Source Sans 3" pitchFamily="34" charset="-122"/>
                <a:cs typeface="Source Sans 3" pitchFamily="34" charset="-120"/>
              </a:rPr>
              <a:t>Capacidad para el Acto</a:t>
            </a:r>
            <a:endParaRPr lang="en-US" sz="1400" dirty="0"/>
          </a:p>
        </p:txBody>
      </p:sp>
      <p:sp>
        <p:nvSpPr>
          <p:cNvPr id="15" name="Text 9"/>
          <p:cNvSpPr/>
          <p:nvPr/>
        </p:nvSpPr>
        <p:spPr>
          <a:xfrm>
            <a:off x="698104" y="5917109"/>
            <a:ext cx="6428412" cy="418703"/>
          </a:xfrm>
          <a:prstGeom prst="rect">
            <a:avLst/>
          </a:prstGeom>
          <a:noFill/>
          <a:ln/>
        </p:spPr>
        <p:txBody>
          <a:bodyPr wrap="square" lIns="0" tIns="0" rIns="0" bIns="0" rtlCol="0" anchor="t"/>
          <a:lstStyle/>
          <a:p>
            <a:pPr algn="just">
              <a:lnSpc>
                <a:spcPts val="1625"/>
              </a:lnSpc>
            </a:pPr>
            <a:r>
              <a:rPr lang="en-US" sz="1400" dirty="0">
                <a:solidFill>
                  <a:srgbClr val="3A3630"/>
                </a:solidFill>
                <a:latin typeface="Source Sans 3" pitchFamily="34" charset="0"/>
                <a:ea typeface="Source Sans 3" pitchFamily="34" charset="-122"/>
                <a:cs typeface="Source Sans 3" pitchFamily="34" charset="-120"/>
              </a:rPr>
              <a:t>Este modelo integra elementos de teorías previas, pero ofrece mayor especificidad en la secuencia temporal y en los mecanismos de transición entre etapas, facilitando la conceptualización de casos y la planificación terapéutica.</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0983" y="385663"/>
            <a:ext cx="6746578" cy="412453"/>
          </a:xfrm>
          <a:prstGeom prst="rect">
            <a:avLst/>
          </a:prstGeom>
          <a:noFill/>
          <a:ln/>
        </p:spPr>
        <p:txBody>
          <a:bodyPr wrap="none" lIns="0" tIns="0" rIns="0" bIns="0" rtlCol="0" anchor="t"/>
          <a:lstStyle/>
          <a:p>
            <a:pPr>
              <a:lnSpc>
                <a:spcPts val="3208"/>
              </a:lnSpc>
            </a:pPr>
            <a:r>
              <a:rPr lang="en-US" sz="2583" dirty="0">
                <a:solidFill>
                  <a:srgbClr val="38512F"/>
                </a:solidFill>
                <a:latin typeface="Lora" pitchFamily="34" charset="0"/>
                <a:ea typeface="Lora" pitchFamily="34" charset="-122"/>
                <a:cs typeface="Lora" pitchFamily="34" charset="-120"/>
              </a:rPr>
              <a:t>Primer Paso: Dolor Psíquico y Desesperanza</a:t>
            </a:r>
            <a:endParaRPr lang="en-US" sz="2583" dirty="0"/>
          </a:p>
        </p:txBody>
      </p:sp>
      <p:sp>
        <p:nvSpPr>
          <p:cNvPr id="3" name="Text 1"/>
          <p:cNvSpPr/>
          <p:nvPr/>
        </p:nvSpPr>
        <p:spPr>
          <a:xfrm>
            <a:off x="560983" y="1148656"/>
            <a:ext cx="1999059" cy="247551"/>
          </a:xfrm>
          <a:prstGeom prst="rect">
            <a:avLst/>
          </a:prstGeom>
          <a:noFill/>
          <a:ln/>
        </p:spPr>
        <p:txBody>
          <a:bodyPr wrap="none" lIns="0" tIns="0" rIns="0" bIns="0" rtlCol="0" anchor="t"/>
          <a:lstStyle/>
          <a:p>
            <a:pPr>
              <a:lnSpc>
                <a:spcPts val="1917"/>
              </a:lnSpc>
            </a:pPr>
            <a:r>
              <a:rPr lang="en-US" sz="2000" dirty="0">
                <a:solidFill>
                  <a:srgbClr val="38512F"/>
                </a:solidFill>
                <a:latin typeface="Lora" pitchFamily="34" charset="0"/>
                <a:ea typeface="Lora" pitchFamily="34" charset="-122"/>
                <a:cs typeface="Lora" pitchFamily="34" charset="-120"/>
              </a:rPr>
              <a:t>La Combinación Letal</a:t>
            </a:r>
            <a:endParaRPr lang="en-US" sz="2000" dirty="0"/>
          </a:p>
        </p:txBody>
      </p:sp>
      <p:sp>
        <p:nvSpPr>
          <p:cNvPr id="4" name="Text 2"/>
          <p:cNvSpPr/>
          <p:nvPr/>
        </p:nvSpPr>
        <p:spPr>
          <a:xfrm>
            <a:off x="574675" y="1822204"/>
            <a:ext cx="5934571" cy="673298"/>
          </a:xfrm>
          <a:prstGeom prst="rect">
            <a:avLst/>
          </a:prstGeom>
          <a:noFill/>
          <a:ln/>
        </p:spPr>
        <p:txBody>
          <a:bodyPr wrap="square" lIns="0" tIns="0" rIns="0" bIns="0" rtlCol="0" anchor="t"/>
          <a:lstStyle/>
          <a:p>
            <a:pPr algn="just">
              <a:lnSpc>
                <a:spcPts val="1750"/>
              </a:lnSpc>
            </a:pPr>
            <a:r>
              <a:rPr lang="en-US" sz="1600" dirty="0">
                <a:solidFill>
                  <a:srgbClr val="3A3630"/>
                </a:solidFill>
                <a:latin typeface="Source Sans 3" pitchFamily="34" charset="0"/>
                <a:ea typeface="Source Sans 3" pitchFamily="34" charset="-122"/>
                <a:cs typeface="Source Sans 3" pitchFamily="34" charset="-120"/>
              </a:rPr>
              <a:t>El primer paso hacia la ideación suicida ocurre cuando el dolor psicológico se vuelve intolerable y se combina con la desesperanza, la creencia firme de que este sufrimiento es permanente e inmodificable.</a:t>
            </a:r>
            <a:endParaRPr lang="en-US" sz="1600" dirty="0"/>
          </a:p>
        </p:txBody>
      </p:sp>
      <p:sp>
        <p:nvSpPr>
          <p:cNvPr id="5" name="Text 3"/>
          <p:cNvSpPr/>
          <p:nvPr/>
        </p:nvSpPr>
        <p:spPr>
          <a:xfrm>
            <a:off x="574675" y="2868563"/>
            <a:ext cx="5934571" cy="673298"/>
          </a:xfrm>
          <a:prstGeom prst="rect">
            <a:avLst/>
          </a:prstGeom>
          <a:noFill/>
          <a:ln/>
        </p:spPr>
        <p:txBody>
          <a:bodyPr wrap="square" lIns="0" tIns="0" rIns="0" bIns="0" rtlCol="0" anchor="t"/>
          <a:lstStyle/>
          <a:p>
            <a:pPr algn="just">
              <a:lnSpc>
                <a:spcPts val="1750"/>
              </a:lnSpc>
            </a:pPr>
            <a:r>
              <a:rPr lang="en-US" sz="1600" dirty="0">
                <a:solidFill>
                  <a:srgbClr val="3A3630"/>
                </a:solidFill>
                <a:latin typeface="Source Sans 3" pitchFamily="34" charset="0"/>
                <a:ea typeface="Source Sans 3" pitchFamily="34" charset="-122"/>
                <a:cs typeface="Source Sans 3" pitchFamily="34" charset="-120"/>
              </a:rPr>
              <a:t>El dolor psíquico puede originarse en múltiples fuentes: pérdidas significativas, fracasos percibidos, humillación, rechazo, trauma o sufrimiento físico crónico. Lo determinante no es la magnitud objetiva del estresor, sino la saturación subjetiva de la capacidad de procesamiento emocional.</a:t>
            </a:r>
            <a:endParaRPr lang="en-US" sz="1600" dirty="0"/>
          </a:p>
        </p:txBody>
      </p:sp>
      <p:sp>
        <p:nvSpPr>
          <p:cNvPr id="6" name="Text 4"/>
          <p:cNvSpPr/>
          <p:nvPr/>
        </p:nvSpPr>
        <p:spPr>
          <a:xfrm>
            <a:off x="545646" y="4304507"/>
            <a:ext cx="5934571" cy="448866"/>
          </a:xfrm>
          <a:prstGeom prst="rect">
            <a:avLst/>
          </a:prstGeom>
          <a:noFill/>
          <a:ln/>
        </p:spPr>
        <p:txBody>
          <a:bodyPr wrap="square" lIns="0" tIns="0" rIns="0" bIns="0" rtlCol="0" anchor="t"/>
          <a:lstStyle/>
          <a:p>
            <a:pPr algn="just">
              <a:lnSpc>
                <a:spcPts val="1750"/>
              </a:lnSpc>
            </a:pPr>
            <a:r>
              <a:rPr lang="en-US" sz="1600" dirty="0">
                <a:solidFill>
                  <a:srgbClr val="3A3630"/>
                </a:solidFill>
                <a:latin typeface="Source Sans 3" pitchFamily="34" charset="0"/>
                <a:ea typeface="Source Sans 3" pitchFamily="34" charset="-122"/>
                <a:cs typeface="Source Sans 3" pitchFamily="34" charset="-120"/>
              </a:rPr>
              <a:t>La desesperanza añade la dimensión temporal: "siempre ha sido así, siempre será así". Esta combinación genera ideación suicida como única salida percibida al sufrimiento.</a:t>
            </a:r>
            <a:endParaRPr lang="en-US" sz="1600" dirty="0"/>
          </a:p>
        </p:txBody>
      </p:sp>
      <p:pic>
        <p:nvPicPr>
          <p:cNvPr id="7" name="Image 0" descr="preencoded.png"/>
          <p:cNvPicPr>
            <a:picLocks noChangeAspect="1"/>
          </p:cNvPicPr>
          <p:nvPr/>
        </p:nvPicPr>
        <p:blipFill>
          <a:blip r:embed="rId3"/>
          <a:stretch>
            <a:fillRect/>
          </a:stretch>
        </p:blipFill>
        <p:spPr>
          <a:xfrm>
            <a:off x="6844010" y="1166217"/>
            <a:ext cx="4793357" cy="4793357"/>
          </a:xfrm>
          <a:prstGeom prst="rect">
            <a:avLst/>
          </a:prstGeom>
        </p:spPr>
      </p:pic>
      <p:sp>
        <p:nvSpPr>
          <p:cNvPr id="8" name="Shape 5"/>
          <p:cNvSpPr/>
          <p:nvPr/>
        </p:nvSpPr>
        <p:spPr>
          <a:xfrm>
            <a:off x="560983" y="5917505"/>
            <a:ext cx="11070034" cy="820341"/>
          </a:xfrm>
          <a:prstGeom prst="roundRect">
            <a:avLst>
              <a:gd name="adj" fmla="val 2565"/>
            </a:avLst>
          </a:prstGeom>
          <a:solidFill>
            <a:srgbClr val="D4E3CF"/>
          </a:solidFill>
          <a:ln/>
        </p:spPr>
        <p:txBody>
          <a:bodyPr/>
          <a:lstStyle/>
          <a:p>
            <a:endParaRPr lang="es-CL" sz="1500"/>
          </a:p>
        </p:txBody>
      </p:sp>
      <p:pic>
        <p:nvPicPr>
          <p:cNvPr id="9" name="Image 1" descr="preencoded.png"/>
          <p:cNvPicPr>
            <a:picLocks noChangeAspect="1"/>
          </p:cNvPicPr>
          <p:nvPr/>
        </p:nvPicPr>
        <p:blipFill>
          <a:blip r:embed="rId4"/>
          <a:stretch>
            <a:fillRect/>
          </a:stretch>
        </p:blipFill>
        <p:spPr>
          <a:xfrm>
            <a:off x="701180" y="6479977"/>
            <a:ext cx="175319" cy="140196"/>
          </a:xfrm>
          <a:prstGeom prst="rect">
            <a:avLst/>
          </a:prstGeom>
        </p:spPr>
      </p:pic>
      <p:sp>
        <p:nvSpPr>
          <p:cNvPr id="10" name="Text 6"/>
          <p:cNvSpPr/>
          <p:nvPr/>
        </p:nvSpPr>
        <p:spPr>
          <a:xfrm>
            <a:off x="1016694" y="6141908"/>
            <a:ext cx="10474127" cy="448866"/>
          </a:xfrm>
          <a:prstGeom prst="rect">
            <a:avLst/>
          </a:prstGeom>
          <a:noFill/>
          <a:ln/>
        </p:spPr>
        <p:txBody>
          <a:bodyPr wrap="square" lIns="0" tIns="0" rIns="0" bIns="0" rtlCol="0" anchor="t"/>
          <a:lstStyle/>
          <a:p>
            <a:pPr>
              <a:lnSpc>
                <a:spcPts val="1750"/>
              </a:lnSpc>
            </a:pPr>
            <a:r>
              <a:rPr lang="en-US" sz="1200" b="1" dirty="0">
                <a:solidFill>
                  <a:srgbClr val="000000"/>
                </a:solidFill>
                <a:latin typeface="Source Sans 3" pitchFamily="34" charset="0"/>
                <a:ea typeface="Source Sans 3" pitchFamily="34" charset="-122"/>
                <a:cs typeface="Source Sans 3" pitchFamily="34" charset="-120"/>
              </a:rPr>
              <a:t>Evaluación Clínica:</a:t>
            </a:r>
            <a:r>
              <a:rPr lang="en-US" sz="1200" dirty="0">
                <a:solidFill>
                  <a:srgbClr val="000000"/>
                </a:solidFill>
                <a:latin typeface="Source Sans 3" pitchFamily="34" charset="0"/>
                <a:ea typeface="Source Sans 3" pitchFamily="34" charset="-122"/>
                <a:cs typeface="Source Sans 3" pitchFamily="34" charset="-120"/>
              </a:rPr>
              <a:t> Es fundamental valorar tanto la intensidad del dolor como el grado de desesperanza mediante instrumentos validados y exploración narrativa de las expectativas futuras del paciente.</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698104" y="575469"/>
            <a:ext cx="6223794" cy="872530"/>
          </a:xfrm>
          <a:prstGeom prst="rect">
            <a:avLst/>
          </a:prstGeom>
          <a:noFill/>
          <a:ln/>
        </p:spPr>
        <p:txBody>
          <a:bodyPr wrap="square" lIns="0" tIns="0" rIns="0" bIns="0" rtlCol="0" anchor="t"/>
          <a:lstStyle/>
          <a:p>
            <a:pPr>
              <a:lnSpc>
                <a:spcPts val="3417"/>
              </a:lnSpc>
            </a:pPr>
            <a:r>
              <a:rPr lang="en-US" sz="2708" dirty="0">
                <a:solidFill>
                  <a:srgbClr val="38512F"/>
                </a:solidFill>
                <a:latin typeface="Lora" pitchFamily="34" charset="0"/>
                <a:ea typeface="Lora" pitchFamily="34" charset="-122"/>
                <a:cs typeface="Lora" pitchFamily="34" charset="-120"/>
              </a:rPr>
              <a:t>Segundo Paso: Conectividad Relacional</a:t>
            </a:r>
            <a:endParaRPr lang="en-US" sz="2708" dirty="0"/>
          </a:p>
        </p:txBody>
      </p:sp>
      <p:sp>
        <p:nvSpPr>
          <p:cNvPr id="4" name="Text 1"/>
          <p:cNvSpPr/>
          <p:nvPr/>
        </p:nvSpPr>
        <p:spPr>
          <a:xfrm>
            <a:off x="698104" y="1670546"/>
            <a:ext cx="6223794" cy="474663"/>
          </a:xfrm>
          <a:prstGeom prst="rect">
            <a:avLst/>
          </a:prstGeom>
          <a:noFill/>
          <a:ln/>
        </p:spPr>
        <p:txBody>
          <a:bodyPr wrap="square" lIns="0" tIns="0" rIns="0" bIns="0" rtlCol="0" anchor="t"/>
          <a:lstStyle/>
          <a:p>
            <a:pPr>
              <a:lnSpc>
                <a:spcPts val="1833"/>
              </a:lnSpc>
            </a:pPr>
            <a:r>
              <a:rPr lang="en-US" sz="1400" dirty="0">
                <a:solidFill>
                  <a:srgbClr val="3A3630"/>
                </a:solidFill>
                <a:latin typeface="Source Sans 3" pitchFamily="34" charset="0"/>
                <a:ea typeface="Source Sans 3" pitchFamily="34" charset="-122"/>
                <a:cs typeface="Source Sans 3" pitchFamily="34" charset="-120"/>
              </a:rPr>
              <a:t>El segundo paso determina si la ideación suicida se intensifica o se atenúa. La conectividad funciona como variable moduladora crucial del riesgo.</a:t>
            </a:r>
            <a:endParaRPr lang="en-US" sz="1400" dirty="0"/>
          </a:p>
        </p:txBody>
      </p:sp>
      <p:sp>
        <p:nvSpPr>
          <p:cNvPr id="5" name="Shape 2"/>
          <p:cNvSpPr/>
          <p:nvPr/>
        </p:nvSpPr>
        <p:spPr>
          <a:xfrm>
            <a:off x="698103" y="2312094"/>
            <a:ext cx="333772" cy="333772"/>
          </a:xfrm>
          <a:prstGeom prst="roundRect">
            <a:avLst>
              <a:gd name="adj" fmla="val 6668"/>
            </a:avLst>
          </a:prstGeom>
          <a:solidFill>
            <a:srgbClr val="F3E7D4"/>
          </a:solidFill>
          <a:ln/>
        </p:spPr>
        <p:txBody>
          <a:bodyPr/>
          <a:lstStyle/>
          <a:p>
            <a:endParaRPr lang="es-CL" sz="1500"/>
          </a:p>
        </p:txBody>
      </p:sp>
      <p:pic>
        <p:nvPicPr>
          <p:cNvPr id="6"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0264" y="2374206"/>
            <a:ext cx="209451" cy="209451"/>
          </a:xfrm>
          <a:prstGeom prst="rect">
            <a:avLst/>
          </a:prstGeom>
        </p:spPr>
      </p:pic>
      <p:sp>
        <p:nvSpPr>
          <p:cNvPr id="7" name="Text 3"/>
          <p:cNvSpPr/>
          <p:nvPr/>
        </p:nvSpPr>
        <p:spPr>
          <a:xfrm>
            <a:off x="1180206" y="2363094"/>
            <a:ext cx="1745457" cy="218083"/>
          </a:xfrm>
          <a:prstGeom prst="rect">
            <a:avLst/>
          </a:prstGeom>
          <a:noFill/>
          <a:ln/>
        </p:spPr>
        <p:txBody>
          <a:bodyPr wrap="none" lIns="0" tIns="0" rIns="0" bIns="0" rtlCol="0" anchor="t"/>
          <a:lstStyle/>
          <a:p>
            <a:pPr>
              <a:lnSpc>
                <a:spcPts val="1708"/>
              </a:lnSpc>
            </a:pPr>
            <a:r>
              <a:rPr lang="en-US" sz="1400" b="1" dirty="0">
                <a:solidFill>
                  <a:srgbClr val="3A3630"/>
                </a:solidFill>
                <a:latin typeface="Lora" pitchFamily="34" charset="0"/>
                <a:ea typeface="Lora" pitchFamily="34" charset="-122"/>
                <a:cs typeface="Lora" pitchFamily="34" charset="-120"/>
              </a:rPr>
              <a:t>Vínculos Familiares</a:t>
            </a:r>
            <a:endParaRPr lang="en-US" sz="1400" b="1" dirty="0"/>
          </a:p>
        </p:txBody>
      </p:sp>
      <p:sp>
        <p:nvSpPr>
          <p:cNvPr id="8" name="Text 4"/>
          <p:cNvSpPr/>
          <p:nvPr/>
        </p:nvSpPr>
        <p:spPr>
          <a:xfrm>
            <a:off x="1180207" y="2670175"/>
            <a:ext cx="5741690" cy="474663"/>
          </a:xfrm>
          <a:prstGeom prst="rect">
            <a:avLst/>
          </a:prstGeom>
          <a:noFill/>
          <a:ln/>
        </p:spPr>
        <p:txBody>
          <a:bodyPr wrap="square" lIns="0" tIns="0" rIns="0" bIns="0" rtlCol="0" anchor="t"/>
          <a:lstStyle/>
          <a:p>
            <a:pPr>
              <a:lnSpc>
                <a:spcPts val="1833"/>
              </a:lnSpc>
            </a:pPr>
            <a:r>
              <a:rPr lang="en-US" sz="1400" dirty="0">
                <a:solidFill>
                  <a:srgbClr val="3A3630"/>
                </a:solidFill>
                <a:latin typeface="Source Sans 3" pitchFamily="34" charset="0"/>
                <a:ea typeface="Source Sans 3" pitchFamily="34" charset="-122"/>
                <a:cs typeface="Source Sans 3" pitchFamily="34" charset="-120"/>
              </a:rPr>
              <a:t>Calidad de las relaciones con familia de origen y familia actual, percepción de apoyo y validación emocional</a:t>
            </a:r>
            <a:endParaRPr lang="en-US" sz="1400" dirty="0"/>
          </a:p>
        </p:txBody>
      </p:sp>
      <p:sp>
        <p:nvSpPr>
          <p:cNvPr id="9" name="Shape 5"/>
          <p:cNvSpPr/>
          <p:nvPr/>
        </p:nvSpPr>
        <p:spPr>
          <a:xfrm>
            <a:off x="698103" y="3441502"/>
            <a:ext cx="333772" cy="333772"/>
          </a:xfrm>
          <a:prstGeom prst="roundRect">
            <a:avLst>
              <a:gd name="adj" fmla="val 6668"/>
            </a:avLst>
          </a:prstGeom>
          <a:solidFill>
            <a:srgbClr val="F3E7D4"/>
          </a:solidFill>
          <a:ln/>
        </p:spPr>
        <p:txBody>
          <a:bodyPr/>
          <a:lstStyle/>
          <a:p>
            <a:endParaRPr lang="es-CL" sz="1500"/>
          </a:p>
        </p:txBody>
      </p:sp>
      <p:pic>
        <p:nvPicPr>
          <p:cNvPr id="10"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0264" y="3503613"/>
            <a:ext cx="209451" cy="209451"/>
          </a:xfrm>
          <a:prstGeom prst="rect">
            <a:avLst/>
          </a:prstGeom>
        </p:spPr>
      </p:pic>
      <p:sp>
        <p:nvSpPr>
          <p:cNvPr id="11" name="Text 6"/>
          <p:cNvSpPr/>
          <p:nvPr/>
        </p:nvSpPr>
        <p:spPr>
          <a:xfrm>
            <a:off x="1180206" y="3492500"/>
            <a:ext cx="1745457" cy="218083"/>
          </a:xfrm>
          <a:prstGeom prst="rect">
            <a:avLst/>
          </a:prstGeom>
          <a:noFill/>
          <a:ln/>
        </p:spPr>
        <p:txBody>
          <a:bodyPr wrap="none" lIns="0" tIns="0" rIns="0" bIns="0" rtlCol="0" anchor="t"/>
          <a:lstStyle/>
          <a:p>
            <a:pPr>
              <a:lnSpc>
                <a:spcPts val="1708"/>
              </a:lnSpc>
            </a:pPr>
            <a:r>
              <a:rPr lang="en-US" sz="1400" b="1" dirty="0">
                <a:solidFill>
                  <a:srgbClr val="3A3630"/>
                </a:solidFill>
                <a:latin typeface="Lora" pitchFamily="34" charset="0"/>
                <a:ea typeface="Lora" pitchFamily="34" charset="-122"/>
                <a:cs typeface="Lora" pitchFamily="34" charset="-120"/>
              </a:rPr>
              <a:t>Roles Sociales</a:t>
            </a:r>
            <a:endParaRPr lang="en-US" sz="1400" b="1" dirty="0"/>
          </a:p>
        </p:txBody>
      </p:sp>
      <p:sp>
        <p:nvSpPr>
          <p:cNvPr id="12" name="Text 7"/>
          <p:cNvSpPr/>
          <p:nvPr/>
        </p:nvSpPr>
        <p:spPr>
          <a:xfrm>
            <a:off x="1180207" y="3799582"/>
            <a:ext cx="5741690" cy="474663"/>
          </a:xfrm>
          <a:prstGeom prst="rect">
            <a:avLst/>
          </a:prstGeom>
          <a:noFill/>
          <a:ln/>
        </p:spPr>
        <p:txBody>
          <a:bodyPr wrap="square" lIns="0" tIns="0" rIns="0" bIns="0" rtlCol="0" anchor="t"/>
          <a:lstStyle/>
          <a:p>
            <a:pPr>
              <a:lnSpc>
                <a:spcPts val="1833"/>
              </a:lnSpc>
            </a:pPr>
            <a:r>
              <a:rPr lang="en-US" sz="1400" dirty="0">
                <a:solidFill>
                  <a:srgbClr val="3A3630"/>
                </a:solidFill>
                <a:latin typeface="Source Sans 3" pitchFamily="34" charset="0"/>
                <a:ea typeface="Source Sans 3" pitchFamily="34" charset="-122"/>
                <a:cs typeface="Source Sans 3" pitchFamily="34" charset="-120"/>
              </a:rPr>
              <a:t>Pertenencia a comunidades, grupos de identidad, roles laborales o vocacionales significativos</a:t>
            </a:r>
            <a:endParaRPr lang="en-US" sz="1400" dirty="0"/>
          </a:p>
        </p:txBody>
      </p:sp>
      <p:sp>
        <p:nvSpPr>
          <p:cNvPr id="13" name="Shape 8"/>
          <p:cNvSpPr/>
          <p:nvPr/>
        </p:nvSpPr>
        <p:spPr>
          <a:xfrm>
            <a:off x="698103" y="4570908"/>
            <a:ext cx="333772" cy="333772"/>
          </a:xfrm>
          <a:prstGeom prst="roundRect">
            <a:avLst>
              <a:gd name="adj" fmla="val 6668"/>
            </a:avLst>
          </a:prstGeom>
          <a:solidFill>
            <a:srgbClr val="F3E7D4"/>
          </a:solidFill>
          <a:ln/>
        </p:spPr>
        <p:txBody>
          <a:bodyPr/>
          <a:lstStyle/>
          <a:p>
            <a:endParaRPr lang="es-CL" sz="1500"/>
          </a:p>
        </p:txBody>
      </p:sp>
      <p:pic>
        <p:nvPicPr>
          <p:cNvPr id="14"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0264" y="4633020"/>
            <a:ext cx="209451" cy="209451"/>
          </a:xfrm>
          <a:prstGeom prst="rect">
            <a:avLst/>
          </a:prstGeom>
        </p:spPr>
      </p:pic>
      <p:sp>
        <p:nvSpPr>
          <p:cNvPr id="15" name="Text 9"/>
          <p:cNvSpPr/>
          <p:nvPr/>
        </p:nvSpPr>
        <p:spPr>
          <a:xfrm>
            <a:off x="1180206" y="4621907"/>
            <a:ext cx="1745457" cy="218083"/>
          </a:xfrm>
          <a:prstGeom prst="rect">
            <a:avLst/>
          </a:prstGeom>
          <a:noFill/>
          <a:ln/>
        </p:spPr>
        <p:txBody>
          <a:bodyPr wrap="none" lIns="0" tIns="0" rIns="0" bIns="0" rtlCol="0" anchor="t"/>
          <a:lstStyle/>
          <a:p>
            <a:pPr>
              <a:lnSpc>
                <a:spcPts val="1708"/>
              </a:lnSpc>
            </a:pPr>
            <a:r>
              <a:rPr lang="en-US" sz="1400" b="1" dirty="0">
                <a:solidFill>
                  <a:srgbClr val="3A3630"/>
                </a:solidFill>
                <a:latin typeface="Lora" pitchFamily="34" charset="0"/>
                <a:ea typeface="Lora" pitchFamily="34" charset="-122"/>
                <a:cs typeface="Lora" pitchFamily="34" charset="-120"/>
              </a:rPr>
              <a:t>Propósito Vital</a:t>
            </a:r>
            <a:endParaRPr lang="en-US" sz="1400" b="1" dirty="0"/>
          </a:p>
        </p:txBody>
      </p:sp>
      <p:sp>
        <p:nvSpPr>
          <p:cNvPr id="16" name="Text 10"/>
          <p:cNvSpPr/>
          <p:nvPr/>
        </p:nvSpPr>
        <p:spPr>
          <a:xfrm>
            <a:off x="1180207" y="4928989"/>
            <a:ext cx="5741690" cy="474663"/>
          </a:xfrm>
          <a:prstGeom prst="rect">
            <a:avLst/>
          </a:prstGeom>
          <a:noFill/>
          <a:ln/>
        </p:spPr>
        <p:txBody>
          <a:bodyPr wrap="square" lIns="0" tIns="0" rIns="0" bIns="0" rtlCol="0" anchor="t"/>
          <a:lstStyle/>
          <a:p>
            <a:pPr>
              <a:lnSpc>
                <a:spcPts val="1833"/>
              </a:lnSpc>
            </a:pPr>
            <a:r>
              <a:rPr lang="en-US" sz="1400" dirty="0">
                <a:solidFill>
                  <a:srgbClr val="3A3630"/>
                </a:solidFill>
                <a:latin typeface="Source Sans 3" pitchFamily="34" charset="0"/>
                <a:ea typeface="Source Sans 3" pitchFamily="34" charset="-122"/>
                <a:cs typeface="Source Sans 3" pitchFamily="34" charset="-120"/>
              </a:rPr>
              <a:t>Proyectos, responsabilidades percibidas hacia otros, sentido de contribución y trascendencia</a:t>
            </a:r>
            <a:endParaRPr lang="en-US" sz="1400" dirty="0"/>
          </a:p>
        </p:txBody>
      </p:sp>
      <p:sp>
        <p:nvSpPr>
          <p:cNvPr id="17" name="Text 11"/>
          <p:cNvSpPr/>
          <p:nvPr/>
        </p:nvSpPr>
        <p:spPr>
          <a:xfrm>
            <a:off x="698104" y="5570538"/>
            <a:ext cx="6223794" cy="711994"/>
          </a:xfrm>
          <a:prstGeom prst="rect">
            <a:avLst/>
          </a:prstGeom>
          <a:noFill/>
          <a:ln/>
        </p:spPr>
        <p:txBody>
          <a:bodyPr wrap="square" lIns="0" tIns="0" rIns="0" bIns="0" rtlCol="0" anchor="t"/>
          <a:lstStyle/>
          <a:p>
            <a:pPr>
              <a:lnSpc>
                <a:spcPts val="1833"/>
              </a:lnSpc>
            </a:pPr>
            <a:r>
              <a:rPr lang="en-US" sz="1300" dirty="0">
                <a:solidFill>
                  <a:srgbClr val="3A3630"/>
                </a:solidFill>
                <a:latin typeface="Source Sans 3" pitchFamily="34" charset="0"/>
                <a:ea typeface="Source Sans 3" pitchFamily="34" charset="-122"/>
                <a:cs typeface="Source Sans 3" pitchFamily="34" charset="-120"/>
              </a:rPr>
              <a:t>Mientras más frágil, superficial o dañada sea la red de conectividad, </a:t>
            </a:r>
            <a:r>
              <a:rPr lang="en-US" sz="1400" dirty="0">
                <a:solidFill>
                  <a:srgbClr val="3A3630"/>
                </a:solidFill>
                <a:latin typeface="Source Sans 3" pitchFamily="34" charset="0"/>
                <a:ea typeface="Source Sans 3" pitchFamily="34" charset="-122"/>
                <a:cs typeface="Source Sans 3" pitchFamily="34" charset="-120"/>
              </a:rPr>
              <a:t>mayor</a:t>
            </a:r>
            <a:r>
              <a:rPr lang="en-US" sz="1300" dirty="0">
                <a:solidFill>
                  <a:srgbClr val="3A3630"/>
                </a:solidFill>
                <a:latin typeface="Source Sans 3" pitchFamily="34" charset="0"/>
                <a:ea typeface="Source Sans 3" pitchFamily="34" charset="-122"/>
                <a:cs typeface="Source Sans 3" pitchFamily="34" charset="-120"/>
              </a:rPr>
              <a:t> será la intensidad y persistencia de la ideación suicida. La conectividad no se mide en cantidad de contactos, sino en profundidad percibida de vínculos significativos que anclan a la persona en el mundo relacional.</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3" y="1473994"/>
            <a:ext cx="8320187" cy="513258"/>
          </a:xfrm>
          <a:prstGeom prst="rect">
            <a:avLst/>
          </a:prstGeom>
          <a:noFill/>
          <a:ln/>
        </p:spPr>
        <p:txBody>
          <a:bodyPr wrap="none" lIns="0" tIns="0" rIns="0" bIns="0" rtlCol="0" anchor="t"/>
          <a:lstStyle/>
          <a:p>
            <a:pPr>
              <a:lnSpc>
                <a:spcPts val="4042"/>
              </a:lnSpc>
            </a:pPr>
            <a:r>
              <a:rPr lang="en-US" sz="3208" dirty="0">
                <a:solidFill>
                  <a:srgbClr val="38512F"/>
                </a:solidFill>
                <a:latin typeface="Lora" pitchFamily="34" charset="0"/>
                <a:ea typeface="Lora" pitchFamily="34" charset="-122"/>
                <a:cs typeface="Lora" pitchFamily="34" charset="-120"/>
              </a:rPr>
              <a:t>Tercer Paso: Capacidad para el Acto Suicida</a:t>
            </a:r>
            <a:endParaRPr lang="en-US" sz="3208" dirty="0"/>
          </a:p>
        </p:txBody>
      </p:sp>
      <p:sp>
        <p:nvSpPr>
          <p:cNvPr id="3" name="Shape 1"/>
          <p:cNvSpPr/>
          <p:nvPr/>
        </p:nvSpPr>
        <p:spPr>
          <a:xfrm>
            <a:off x="698103" y="2336304"/>
            <a:ext cx="392708" cy="392708"/>
          </a:xfrm>
          <a:prstGeom prst="roundRect">
            <a:avLst>
              <a:gd name="adj" fmla="val 6667"/>
            </a:avLst>
          </a:prstGeom>
          <a:solidFill>
            <a:srgbClr val="F3E7D4"/>
          </a:solidFill>
          <a:ln/>
        </p:spPr>
        <p:txBody>
          <a:bodyPr/>
          <a:lstStyle/>
          <a:p>
            <a:endParaRPr lang="es-CL" sz="1500"/>
          </a:p>
        </p:txBody>
      </p:sp>
      <p:sp>
        <p:nvSpPr>
          <p:cNvPr id="4" name="Text 2"/>
          <p:cNvSpPr/>
          <p:nvPr/>
        </p:nvSpPr>
        <p:spPr>
          <a:xfrm>
            <a:off x="771277" y="2378670"/>
            <a:ext cx="246360" cy="307975"/>
          </a:xfrm>
          <a:prstGeom prst="rect">
            <a:avLst/>
          </a:prstGeom>
          <a:noFill/>
          <a:ln/>
        </p:spPr>
        <p:txBody>
          <a:bodyPr wrap="none" lIns="0" tIns="0" rIns="0" bIns="0" rtlCol="0" anchor="t"/>
          <a:lstStyle/>
          <a:p>
            <a:pPr algn="ctr">
              <a:lnSpc>
                <a:spcPts val="1917"/>
              </a:lnSpc>
            </a:pPr>
            <a:r>
              <a:rPr lang="en-US" sz="1917" dirty="0">
                <a:solidFill>
                  <a:srgbClr val="3A3630"/>
                </a:solidFill>
                <a:latin typeface="Lora" pitchFamily="34" charset="0"/>
                <a:ea typeface="Lora" pitchFamily="34" charset="-122"/>
                <a:cs typeface="Lora" pitchFamily="34" charset="-120"/>
              </a:rPr>
              <a:t>1</a:t>
            </a:r>
            <a:endParaRPr lang="en-US" sz="1917" dirty="0"/>
          </a:p>
        </p:txBody>
      </p:sp>
      <p:sp>
        <p:nvSpPr>
          <p:cNvPr id="5" name="Text 3"/>
          <p:cNvSpPr/>
          <p:nvPr/>
        </p:nvSpPr>
        <p:spPr>
          <a:xfrm>
            <a:off x="1265337" y="2396232"/>
            <a:ext cx="2054919" cy="256679"/>
          </a:xfrm>
          <a:prstGeom prst="rect">
            <a:avLst/>
          </a:prstGeom>
          <a:noFill/>
          <a:ln/>
        </p:spPr>
        <p:txBody>
          <a:bodyPr wrap="none" lIns="0" tIns="0" rIns="0" bIns="0" rtlCol="0" anchor="t"/>
          <a:lstStyle/>
          <a:p>
            <a:pPr>
              <a:lnSpc>
                <a:spcPts val="2000"/>
              </a:lnSpc>
            </a:pPr>
            <a:r>
              <a:rPr lang="en-US" sz="1583" dirty="0">
                <a:solidFill>
                  <a:srgbClr val="3A3630"/>
                </a:solidFill>
                <a:latin typeface="Lora" pitchFamily="34" charset="0"/>
                <a:ea typeface="Lora" pitchFamily="34" charset="-122"/>
                <a:cs typeface="Lora" pitchFamily="34" charset="-120"/>
              </a:rPr>
              <a:t>Capacidad Emocional</a:t>
            </a:r>
            <a:endParaRPr lang="en-US" sz="1583" dirty="0"/>
          </a:p>
        </p:txBody>
      </p:sp>
      <p:sp>
        <p:nvSpPr>
          <p:cNvPr id="6" name="Text 4"/>
          <p:cNvSpPr/>
          <p:nvPr/>
        </p:nvSpPr>
        <p:spPr>
          <a:xfrm>
            <a:off x="1265337" y="2757587"/>
            <a:ext cx="2885877" cy="1116807"/>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Habituación al dolor y al miedo, desensibilización a la autolesión, experiencias previas que disminuyen la inhibición</a:t>
            </a:r>
            <a:endParaRPr lang="en-US" sz="1333" dirty="0"/>
          </a:p>
        </p:txBody>
      </p:sp>
      <p:sp>
        <p:nvSpPr>
          <p:cNvPr id="7" name="Shape 5"/>
          <p:cNvSpPr/>
          <p:nvPr/>
        </p:nvSpPr>
        <p:spPr>
          <a:xfrm>
            <a:off x="4369395" y="2336304"/>
            <a:ext cx="392708" cy="392708"/>
          </a:xfrm>
          <a:prstGeom prst="roundRect">
            <a:avLst>
              <a:gd name="adj" fmla="val 6667"/>
            </a:avLst>
          </a:prstGeom>
          <a:solidFill>
            <a:srgbClr val="F3E7D4"/>
          </a:solidFill>
          <a:ln/>
        </p:spPr>
        <p:txBody>
          <a:bodyPr/>
          <a:lstStyle/>
          <a:p>
            <a:endParaRPr lang="es-CL" sz="1500"/>
          </a:p>
        </p:txBody>
      </p:sp>
      <p:sp>
        <p:nvSpPr>
          <p:cNvPr id="8" name="Text 6"/>
          <p:cNvSpPr/>
          <p:nvPr/>
        </p:nvSpPr>
        <p:spPr>
          <a:xfrm>
            <a:off x="4442569" y="2378670"/>
            <a:ext cx="246360" cy="307975"/>
          </a:xfrm>
          <a:prstGeom prst="rect">
            <a:avLst/>
          </a:prstGeom>
          <a:noFill/>
          <a:ln/>
        </p:spPr>
        <p:txBody>
          <a:bodyPr wrap="none" lIns="0" tIns="0" rIns="0" bIns="0" rtlCol="0" anchor="t"/>
          <a:lstStyle/>
          <a:p>
            <a:pPr algn="ctr">
              <a:lnSpc>
                <a:spcPts val="1917"/>
              </a:lnSpc>
            </a:pPr>
            <a:r>
              <a:rPr lang="en-US" sz="1917" dirty="0">
                <a:solidFill>
                  <a:srgbClr val="3A3630"/>
                </a:solidFill>
                <a:latin typeface="Lora" pitchFamily="34" charset="0"/>
                <a:ea typeface="Lora" pitchFamily="34" charset="-122"/>
                <a:cs typeface="Lora" pitchFamily="34" charset="-120"/>
              </a:rPr>
              <a:t>2</a:t>
            </a:r>
            <a:endParaRPr lang="en-US" sz="1917" dirty="0"/>
          </a:p>
        </p:txBody>
      </p:sp>
      <p:sp>
        <p:nvSpPr>
          <p:cNvPr id="9" name="Text 7"/>
          <p:cNvSpPr/>
          <p:nvPr/>
        </p:nvSpPr>
        <p:spPr>
          <a:xfrm>
            <a:off x="4936629" y="2396232"/>
            <a:ext cx="2053432" cy="256679"/>
          </a:xfrm>
          <a:prstGeom prst="rect">
            <a:avLst/>
          </a:prstGeom>
          <a:noFill/>
          <a:ln/>
        </p:spPr>
        <p:txBody>
          <a:bodyPr wrap="none" lIns="0" tIns="0" rIns="0" bIns="0" rtlCol="0" anchor="t"/>
          <a:lstStyle/>
          <a:p>
            <a:pPr>
              <a:lnSpc>
                <a:spcPts val="2000"/>
              </a:lnSpc>
            </a:pPr>
            <a:r>
              <a:rPr lang="en-US" sz="1583" dirty="0">
                <a:solidFill>
                  <a:srgbClr val="3A3630"/>
                </a:solidFill>
                <a:latin typeface="Lora" pitchFamily="34" charset="0"/>
                <a:ea typeface="Lora" pitchFamily="34" charset="-122"/>
                <a:cs typeface="Lora" pitchFamily="34" charset="-120"/>
              </a:rPr>
              <a:t>Capacidad Práctica</a:t>
            </a:r>
            <a:endParaRPr lang="en-US" sz="1583" dirty="0"/>
          </a:p>
        </p:txBody>
      </p:sp>
      <p:sp>
        <p:nvSpPr>
          <p:cNvPr id="10" name="Text 8"/>
          <p:cNvSpPr/>
          <p:nvPr/>
        </p:nvSpPr>
        <p:spPr>
          <a:xfrm>
            <a:off x="4936629" y="2757587"/>
            <a:ext cx="2885877" cy="1116807"/>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Acceso real a métodos letales: armas de fuego, fármacos en dosis letales, lugares elevados, otros medios específicos</a:t>
            </a:r>
            <a:endParaRPr lang="en-US" sz="1333" dirty="0"/>
          </a:p>
        </p:txBody>
      </p:sp>
      <p:sp>
        <p:nvSpPr>
          <p:cNvPr id="11" name="Shape 9"/>
          <p:cNvSpPr/>
          <p:nvPr/>
        </p:nvSpPr>
        <p:spPr>
          <a:xfrm>
            <a:off x="8040688" y="2336304"/>
            <a:ext cx="392708" cy="392708"/>
          </a:xfrm>
          <a:prstGeom prst="roundRect">
            <a:avLst>
              <a:gd name="adj" fmla="val 6667"/>
            </a:avLst>
          </a:prstGeom>
          <a:solidFill>
            <a:srgbClr val="F3E7D4"/>
          </a:solidFill>
          <a:ln/>
        </p:spPr>
        <p:txBody>
          <a:bodyPr/>
          <a:lstStyle/>
          <a:p>
            <a:endParaRPr lang="es-CL" sz="1500"/>
          </a:p>
        </p:txBody>
      </p:sp>
      <p:sp>
        <p:nvSpPr>
          <p:cNvPr id="12" name="Text 10"/>
          <p:cNvSpPr/>
          <p:nvPr/>
        </p:nvSpPr>
        <p:spPr>
          <a:xfrm>
            <a:off x="8113862" y="2378670"/>
            <a:ext cx="246360" cy="307975"/>
          </a:xfrm>
          <a:prstGeom prst="rect">
            <a:avLst/>
          </a:prstGeom>
          <a:noFill/>
          <a:ln/>
        </p:spPr>
        <p:txBody>
          <a:bodyPr wrap="none" lIns="0" tIns="0" rIns="0" bIns="0" rtlCol="0" anchor="t"/>
          <a:lstStyle/>
          <a:p>
            <a:pPr algn="ctr">
              <a:lnSpc>
                <a:spcPts val="1917"/>
              </a:lnSpc>
            </a:pPr>
            <a:r>
              <a:rPr lang="en-US" sz="1917" dirty="0">
                <a:solidFill>
                  <a:srgbClr val="3A3630"/>
                </a:solidFill>
                <a:latin typeface="Lora" pitchFamily="34" charset="0"/>
                <a:ea typeface="Lora" pitchFamily="34" charset="-122"/>
                <a:cs typeface="Lora" pitchFamily="34" charset="-120"/>
              </a:rPr>
              <a:t>3</a:t>
            </a:r>
            <a:endParaRPr lang="en-US" sz="1917" dirty="0"/>
          </a:p>
        </p:txBody>
      </p:sp>
      <p:sp>
        <p:nvSpPr>
          <p:cNvPr id="13" name="Text 11"/>
          <p:cNvSpPr/>
          <p:nvPr/>
        </p:nvSpPr>
        <p:spPr>
          <a:xfrm>
            <a:off x="8607921" y="2396232"/>
            <a:ext cx="2053432" cy="256679"/>
          </a:xfrm>
          <a:prstGeom prst="rect">
            <a:avLst/>
          </a:prstGeom>
          <a:noFill/>
          <a:ln/>
        </p:spPr>
        <p:txBody>
          <a:bodyPr wrap="none" lIns="0" tIns="0" rIns="0" bIns="0" rtlCol="0" anchor="t"/>
          <a:lstStyle/>
          <a:p>
            <a:pPr>
              <a:lnSpc>
                <a:spcPts val="2000"/>
              </a:lnSpc>
            </a:pPr>
            <a:r>
              <a:rPr lang="en-US" sz="1583" dirty="0">
                <a:solidFill>
                  <a:srgbClr val="3A3630"/>
                </a:solidFill>
                <a:latin typeface="Lora" pitchFamily="34" charset="0"/>
                <a:ea typeface="Lora" pitchFamily="34" charset="-122"/>
                <a:cs typeface="Lora" pitchFamily="34" charset="-120"/>
              </a:rPr>
              <a:t>Planificación</a:t>
            </a:r>
            <a:endParaRPr lang="en-US" sz="1583" dirty="0"/>
          </a:p>
        </p:txBody>
      </p:sp>
      <p:sp>
        <p:nvSpPr>
          <p:cNvPr id="14" name="Text 12"/>
          <p:cNvSpPr/>
          <p:nvPr/>
        </p:nvSpPr>
        <p:spPr>
          <a:xfrm>
            <a:off x="8607921" y="2757587"/>
            <a:ext cx="2885976" cy="837605"/>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Grado de elaboración del plan: especificidad del método, momento, lugar, medidas para evitar rescate</a:t>
            </a:r>
            <a:endParaRPr lang="en-US" sz="1333" dirty="0"/>
          </a:p>
        </p:txBody>
      </p:sp>
      <p:sp>
        <p:nvSpPr>
          <p:cNvPr id="15" name="Text 13"/>
          <p:cNvSpPr/>
          <p:nvPr/>
        </p:nvSpPr>
        <p:spPr>
          <a:xfrm>
            <a:off x="698104" y="4070747"/>
            <a:ext cx="10795793" cy="558403"/>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El tercer paso explica la transición de la ideación al acto. Sin capacidad adquirida, la ideación tiende a permanecer en el plano cognitivo. La evaluación de este paso es crítica para determinar inminencia del riesgo y necesidad de intervención intensiva, incluyendo hospitalización.</a:t>
            </a:r>
            <a:endParaRPr lang="en-US" sz="1333" dirty="0"/>
          </a:p>
        </p:txBody>
      </p:sp>
      <p:sp>
        <p:nvSpPr>
          <p:cNvPr id="16" name="Text 14"/>
          <p:cNvSpPr/>
          <p:nvPr/>
        </p:nvSpPr>
        <p:spPr>
          <a:xfrm>
            <a:off x="698104" y="4825504"/>
            <a:ext cx="10795793" cy="558403"/>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La presencia simultánea de ideación intensa, conectividad debilitada y capacidad adquirida constituye el escenario de máximo riesgo que requiere respuesta clínica inmediata y coordinada.</a:t>
            </a:r>
            <a:endParaRPr lang="en-US" sz="1333"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57403" y="317993"/>
            <a:ext cx="5051425" cy="428328"/>
          </a:xfrm>
          <a:prstGeom prst="rect">
            <a:avLst/>
          </a:prstGeom>
          <a:noFill/>
          <a:ln/>
        </p:spPr>
        <p:txBody>
          <a:bodyPr wrap="none" lIns="0" tIns="0" rIns="0" bIns="0" rtlCol="0" anchor="t"/>
          <a:lstStyle/>
          <a:p>
            <a:pPr>
              <a:lnSpc>
                <a:spcPts val="3333"/>
              </a:lnSpc>
            </a:pPr>
            <a:r>
              <a:rPr lang="en-US" sz="2667" dirty="0">
                <a:solidFill>
                  <a:srgbClr val="38512F"/>
                </a:solidFill>
                <a:latin typeface="Lora" pitchFamily="34" charset="0"/>
                <a:ea typeface="Lora" pitchFamily="34" charset="-122"/>
                <a:cs typeface="Lora" pitchFamily="34" charset="-120"/>
              </a:rPr>
              <a:t>Dimensiones del Dolor Psíquico</a:t>
            </a:r>
            <a:endParaRPr lang="en-US" sz="2667" dirty="0"/>
          </a:p>
        </p:txBody>
      </p:sp>
      <p:sp>
        <p:nvSpPr>
          <p:cNvPr id="4" name="Text 1"/>
          <p:cNvSpPr/>
          <p:nvPr/>
        </p:nvSpPr>
        <p:spPr>
          <a:xfrm>
            <a:off x="5421213" y="998535"/>
            <a:ext cx="6030714" cy="698897"/>
          </a:xfrm>
          <a:prstGeom prst="rect">
            <a:avLst/>
          </a:prstGeom>
          <a:noFill/>
          <a:ln/>
        </p:spPr>
        <p:txBody>
          <a:bodyPr wrap="square" lIns="0" tIns="0" rIns="0" bIns="0" rtlCol="0" anchor="t"/>
          <a:lstStyle/>
          <a:p>
            <a:pPr algn="just">
              <a:lnSpc>
                <a:spcPts val="1833"/>
              </a:lnSpc>
            </a:pPr>
            <a:r>
              <a:rPr lang="en-US" sz="1400" dirty="0">
                <a:solidFill>
                  <a:srgbClr val="3A3630"/>
                </a:solidFill>
                <a:latin typeface="Source Sans 3" pitchFamily="34" charset="0"/>
                <a:ea typeface="Source Sans 3" pitchFamily="34" charset="-122"/>
                <a:cs typeface="Source Sans 3" pitchFamily="34" charset="-120"/>
              </a:rPr>
              <a:t>"El dolor psíquico no es simplemente tristeza o ansiedad: es una saturación emocional que desborda la capacidad integradora del yo, generando una experiencia de fragmentación y desorganización interna."</a:t>
            </a:r>
            <a:endParaRPr lang="en-US" sz="1400" dirty="0"/>
          </a:p>
        </p:txBody>
      </p:sp>
      <p:sp>
        <p:nvSpPr>
          <p:cNvPr id="5" name="Shape 2"/>
          <p:cNvSpPr/>
          <p:nvPr/>
        </p:nvSpPr>
        <p:spPr>
          <a:xfrm>
            <a:off x="5299372" y="956864"/>
            <a:ext cx="19050" cy="1026518"/>
          </a:xfrm>
          <a:prstGeom prst="rect">
            <a:avLst/>
          </a:prstGeom>
          <a:solidFill>
            <a:srgbClr val="38512F"/>
          </a:solidFill>
          <a:ln/>
        </p:spPr>
        <p:txBody>
          <a:bodyPr/>
          <a:lstStyle/>
          <a:p>
            <a:endParaRPr lang="es-CL" sz="1500"/>
          </a:p>
        </p:txBody>
      </p:sp>
      <p:sp>
        <p:nvSpPr>
          <p:cNvPr id="6" name="Text 3"/>
          <p:cNvSpPr/>
          <p:nvPr/>
        </p:nvSpPr>
        <p:spPr>
          <a:xfrm>
            <a:off x="5421213" y="2050256"/>
            <a:ext cx="6249194" cy="465932"/>
          </a:xfrm>
          <a:prstGeom prst="rect">
            <a:avLst/>
          </a:prstGeom>
          <a:noFill/>
          <a:ln/>
        </p:spPr>
        <p:txBody>
          <a:bodyPr wrap="square" lIns="0" tIns="0" rIns="0" bIns="0" rtlCol="0" anchor="t"/>
          <a:lstStyle/>
          <a:p>
            <a:pPr algn="just">
              <a:lnSpc>
                <a:spcPts val="1833"/>
              </a:lnSpc>
            </a:pPr>
            <a:r>
              <a:rPr lang="en-US" sz="1400" dirty="0">
                <a:solidFill>
                  <a:srgbClr val="3A3630"/>
                </a:solidFill>
                <a:latin typeface="Source Sans 3" pitchFamily="34" charset="0"/>
                <a:ea typeface="Source Sans 3" pitchFamily="34" charset="-122"/>
                <a:cs typeface="Source Sans 3" pitchFamily="34" charset="-120"/>
              </a:rPr>
              <a:t>El dolor psíquico requiere evaluación multidimensional que incluya su intensidad subjetiva, duración temporal, relación con eventos precipitantes específicos y contexto relacional en el que emerge.</a:t>
            </a:r>
            <a:endParaRPr lang="en-US" sz="1400" dirty="0"/>
          </a:p>
        </p:txBody>
      </p:sp>
      <p:sp>
        <p:nvSpPr>
          <p:cNvPr id="7" name="Shape 4"/>
          <p:cNvSpPr/>
          <p:nvPr/>
        </p:nvSpPr>
        <p:spPr>
          <a:xfrm>
            <a:off x="5257404" y="3220444"/>
            <a:ext cx="327719" cy="327719"/>
          </a:xfrm>
          <a:prstGeom prst="roundRect">
            <a:avLst>
              <a:gd name="adj" fmla="val 6667"/>
            </a:avLst>
          </a:prstGeom>
          <a:solidFill>
            <a:srgbClr val="F3E7D4"/>
          </a:solidFill>
          <a:ln/>
        </p:spPr>
        <p:txBody>
          <a:bodyPr/>
          <a:lstStyle/>
          <a:p>
            <a:endParaRPr lang="es-CL" sz="1500"/>
          </a:p>
        </p:txBody>
      </p:sp>
      <p:sp>
        <p:nvSpPr>
          <p:cNvPr id="8" name="Text 5"/>
          <p:cNvSpPr/>
          <p:nvPr/>
        </p:nvSpPr>
        <p:spPr>
          <a:xfrm>
            <a:off x="5318422" y="3291186"/>
            <a:ext cx="205582" cy="256977"/>
          </a:xfrm>
          <a:prstGeom prst="rect">
            <a:avLst/>
          </a:prstGeom>
          <a:noFill/>
          <a:ln/>
        </p:spPr>
        <p:txBody>
          <a:bodyPr wrap="none" lIns="0" tIns="0" rIns="0" bIns="0" rtlCol="0" anchor="t"/>
          <a:lstStyle/>
          <a:p>
            <a:pPr algn="ctr">
              <a:lnSpc>
                <a:spcPts val="1583"/>
              </a:lnSpc>
            </a:pPr>
            <a:r>
              <a:rPr lang="en-US" sz="1583" dirty="0">
                <a:solidFill>
                  <a:srgbClr val="3A3630"/>
                </a:solidFill>
                <a:latin typeface="Lora" pitchFamily="34" charset="0"/>
                <a:ea typeface="Lora" pitchFamily="34" charset="-122"/>
                <a:cs typeface="Lora" pitchFamily="34" charset="-120"/>
              </a:rPr>
              <a:t>1</a:t>
            </a:r>
            <a:endParaRPr lang="en-US" sz="1583" dirty="0"/>
          </a:p>
        </p:txBody>
      </p:sp>
      <p:sp>
        <p:nvSpPr>
          <p:cNvPr id="9" name="Text 6"/>
          <p:cNvSpPr/>
          <p:nvPr/>
        </p:nvSpPr>
        <p:spPr>
          <a:xfrm>
            <a:off x="5730776" y="3270451"/>
            <a:ext cx="1713707" cy="214114"/>
          </a:xfrm>
          <a:prstGeom prst="rect">
            <a:avLst/>
          </a:prstGeom>
          <a:noFill/>
          <a:ln/>
        </p:spPr>
        <p:txBody>
          <a:bodyPr wrap="none" lIns="0" tIns="0" rIns="0" bIns="0" rtlCol="0" anchor="t"/>
          <a:lstStyle/>
          <a:p>
            <a:pPr>
              <a:lnSpc>
                <a:spcPts val="1667"/>
              </a:lnSpc>
            </a:pPr>
            <a:r>
              <a:rPr lang="en-US" sz="1400" dirty="0">
                <a:solidFill>
                  <a:srgbClr val="3A3630"/>
                </a:solidFill>
                <a:latin typeface="Lora" pitchFamily="34" charset="0"/>
                <a:ea typeface="Lora" pitchFamily="34" charset="-122"/>
                <a:cs typeface="Lora" pitchFamily="34" charset="-120"/>
              </a:rPr>
              <a:t>Intensidad</a:t>
            </a:r>
            <a:endParaRPr lang="en-US" sz="1400" dirty="0"/>
          </a:p>
        </p:txBody>
      </p:sp>
      <p:sp>
        <p:nvSpPr>
          <p:cNvPr id="10" name="Text 7"/>
          <p:cNvSpPr/>
          <p:nvPr/>
        </p:nvSpPr>
        <p:spPr>
          <a:xfrm>
            <a:off x="5730776" y="3571877"/>
            <a:ext cx="5775821" cy="232966"/>
          </a:xfrm>
          <a:prstGeom prst="rect">
            <a:avLst/>
          </a:prstGeom>
          <a:noFill/>
          <a:ln/>
        </p:spPr>
        <p:txBody>
          <a:bodyPr wrap="none" lIns="0" tIns="0" rIns="0" bIns="0" rtlCol="0" anchor="t"/>
          <a:lstStyle/>
          <a:p>
            <a:pPr>
              <a:lnSpc>
                <a:spcPts val="1833"/>
              </a:lnSpc>
            </a:pPr>
            <a:r>
              <a:rPr lang="en-US" sz="1400" dirty="0">
                <a:solidFill>
                  <a:srgbClr val="3A3630"/>
                </a:solidFill>
                <a:latin typeface="Source Sans 3" pitchFamily="34" charset="0"/>
                <a:ea typeface="Source Sans 3" pitchFamily="34" charset="-122"/>
                <a:cs typeface="Source Sans 3" pitchFamily="34" charset="-120"/>
              </a:rPr>
              <a:t>Escala subjetiva del sufrimiento, interferencia con funcionamiento cotidiano</a:t>
            </a:r>
            <a:endParaRPr lang="en-US" sz="1400" dirty="0"/>
          </a:p>
        </p:txBody>
      </p:sp>
      <p:sp>
        <p:nvSpPr>
          <p:cNvPr id="11" name="Shape 8"/>
          <p:cNvSpPr/>
          <p:nvPr/>
        </p:nvSpPr>
        <p:spPr>
          <a:xfrm>
            <a:off x="5257404" y="4096149"/>
            <a:ext cx="327719" cy="327719"/>
          </a:xfrm>
          <a:prstGeom prst="roundRect">
            <a:avLst>
              <a:gd name="adj" fmla="val 6667"/>
            </a:avLst>
          </a:prstGeom>
          <a:solidFill>
            <a:srgbClr val="F3E7D4"/>
          </a:solidFill>
          <a:ln/>
        </p:spPr>
        <p:txBody>
          <a:bodyPr/>
          <a:lstStyle/>
          <a:p>
            <a:endParaRPr lang="es-CL" sz="1500"/>
          </a:p>
        </p:txBody>
      </p:sp>
      <p:sp>
        <p:nvSpPr>
          <p:cNvPr id="12" name="Text 9"/>
          <p:cNvSpPr/>
          <p:nvPr/>
        </p:nvSpPr>
        <p:spPr>
          <a:xfrm>
            <a:off x="5318422" y="4166891"/>
            <a:ext cx="205582" cy="256977"/>
          </a:xfrm>
          <a:prstGeom prst="rect">
            <a:avLst/>
          </a:prstGeom>
          <a:noFill/>
          <a:ln/>
        </p:spPr>
        <p:txBody>
          <a:bodyPr wrap="none" lIns="0" tIns="0" rIns="0" bIns="0" rtlCol="0" anchor="t"/>
          <a:lstStyle/>
          <a:p>
            <a:pPr algn="ctr">
              <a:lnSpc>
                <a:spcPts val="1583"/>
              </a:lnSpc>
            </a:pPr>
            <a:r>
              <a:rPr lang="en-US" sz="1583" dirty="0">
                <a:solidFill>
                  <a:srgbClr val="3A3630"/>
                </a:solidFill>
                <a:latin typeface="Lora" pitchFamily="34" charset="0"/>
                <a:ea typeface="Lora" pitchFamily="34" charset="-122"/>
                <a:cs typeface="Lora" pitchFamily="34" charset="-120"/>
              </a:rPr>
              <a:t>2</a:t>
            </a:r>
            <a:endParaRPr lang="en-US" sz="1583" dirty="0"/>
          </a:p>
        </p:txBody>
      </p:sp>
      <p:sp>
        <p:nvSpPr>
          <p:cNvPr id="13" name="Text 10"/>
          <p:cNvSpPr/>
          <p:nvPr/>
        </p:nvSpPr>
        <p:spPr>
          <a:xfrm>
            <a:off x="5730776" y="4146156"/>
            <a:ext cx="1713707" cy="214114"/>
          </a:xfrm>
          <a:prstGeom prst="rect">
            <a:avLst/>
          </a:prstGeom>
          <a:noFill/>
          <a:ln/>
        </p:spPr>
        <p:txBody>
          <a:bodyPr wrap="none" lIns="0" tIns="0" rIns="0" bIns="0" rtlCol="0" anchor="t"/>
          <a:lstStyle/>
          <a:p>
            <a:pPr>
              <a:lnSpc>
                <a:spcPts val="1667"/>
              </a:lnSpc>
            </a:pPr>
            <a:r>
              <a:rPr lang="en-US" sz="1400" dirty="0">
                <a:solidFill>
                  <a:srgbClr val="3A3630"/>
                </a:solidFill>
                <a:latin typeface="Lora" pitchFamily="34" charset="0"/>
                <a:ea typeface="Lora" pitchFamily="34" charset="-122"/>
                <a:cs typeface="Lora" pitchFamily="34" charset="-120"/>
              </a:rPr>
              <a:t>Cronicidad</a:t>
            </a:r>
            <a:endParaRPr lang="en-US" sz="1400" dirty="0"/>
          </a:p>
        </p:txBody>
      </p:sp>
      <p:sp>
        <p:nvSpPr>
          <p:cNvPr id="14" name="Text 11"/>
          <p:cNvSpPr/>
          <p:nvPr/>
        </p:nvSpPr>
        <p:spPr>
          <a:xfrm>
            <a:off x="5730776" y="4447582"/>
            <a:ext cx="5775821" cy="232966"/>
          </a:xfrm>
          <a:prstGeom prst="rect">
            <a:avLst/>
          </a:prstGeom>
          <a:noFill/>
          <a:ln/>
        </p:spPr>
        <p:txBody>
          <a:bodyPr wrap="none" lIns="0" tIns="0" rIns="0" bIns="0" rtlCol="0" anchor="t"/>
          <a:lstStyle/>
          <a:p>
            <a:pPr>
              <a:lnSpc>
                <a:spcPts val="1833"/>
              </a:lnSpc>
            </a:pPr>
            <a:r>
              <a:rPr lang="en-US" sz="1400" dirty="0">
                <a:solidFill>
                  <a:srgbClr val="3A3630"/>
                </a:solidFill>
                <a:latin typeface="Source Sans 3" pitchFamily="34" charset="0"/>
                <a:ea typeface="Source Sans 3" pitchFamily="34" charset="-122"/>
                <a:cs typeface="Source Sans 3" pitchFamily="34" charset="-120"/>
              </a:rPr>
              <a:t>Duración del episodio actual, historia de episodios previos, períodos de remisión</a:t>
            </a:r>
            <a:endParaRPr lang="en-US" sz="1400" dirty="0"/>
          </a:p>
        </p:txBody>
      </p:sp>
      <p:sp>
        <p:nvSpPr>
          <p:cNvPr id="15" name="Shape 12"/>
          <p:cNvSpPr/>
          <p:nvPr/>
        </p:nvSpPr>
        <p:spPr>
          <a:xfrm>
            <a:off x="5257404" y="4971854"/>
            <a:ext cx="327719" cy="327719"/>
          </a:xfrm>
          <a:prstGeom prst="roundRect">
            <a:avLst>
              <a:gd name="adj" fmla="val 6667"/>
            </a:avLst>
          </a:prstGeom>
          <a:solidFill>
            <a:srgbClr val="F3E7D4"/>
          </a:solidFill>
          <a:ln/>
        </p:spPr>
        <p:txBody>
          <a:bodyPr/>
          <a:lstStyle/>
          <a:p>
            <a:endParaRPr lang="es-CL" sz="1500"/>
          </a:p>
        </p:txBody>
      </p:sp>
      <p:sp>
        <p:nvSpPr>
          <p:cNvPr id="16" name="Text 13"/>
          <p:cNvSpPr/>
          <p:nvPr/>
        </p:nvSpPr>
        <p:spPr>
          <a:xfrm>
            <a:off x="5318422" y="5013724"/>
            <a:ext cx="205582" cy="256977"/>
          </a:xfrm>
          <a:prstGeom prst="rect">
            <a:avLst/>
          </a:prstGeom>
          <a:noFill/>
          <a:ln/>
        </p:spPr>
        <p:txBody>
          <a:bodyPr wrap="none" lIns="0" tIns="0" rIns="0" bIns="0" rtlCol="0" anchor="t"/>
          <a:lstStyle/>
          <a:p>
            <a:pPr algn="ctr">
              <a:lnSpc>
                <a:spcPts val="1583"/>
              </a:lnSpc>
            </a:pPr>
            <a:r>
              <a:rPr lang="en-US" sz="1583" dirty="0">
                <a:solidFill>
                  <a:srgbClr val="3A3630"/>
                </a:solidFill>
                <a:latin typeface="Lora" pitchFamily="34" charset="0"/>
                <a:ea typeface="Lora" pitchFamily="34" charset="-122"/>
                <a:cs typeface="Lora" pitchFamily="34" charset="-120"/>
              </a:rPr>
              <a:t>3</a:t>
            </a:r>
            <a:endParaRPr lang="en-US" sz="1583" dirty="0"/>
          </a:p>
        </p:txBody>
      </p:sp>
      <p:sp>
        <p:nvSpPr>
          <p:cNvPr id="17" name="Text 14"/>
          <p:cNvSpPr/>
          <p:nvPr/>
        </p:nvSpPr>
        <p:spPr>
          <a:xfrm>
            <a:off x="5730776" y="5021860"/>
            <a:ext cx="1713707" cy="214114"/>
          </a:xfrm>
          <a:prstGeom prst="rect">
            <a:avLst/>
          </a:prstGeom>
          <a:noFill/>
          <a:ln/>
        </p:spPr>
        <p:txBody>
          <a:bodyPr wrap="none" lIns="0" tIns="0" rIns="0" bIns="0" rtlCol="0" anchor="t"/>
          <a:lstStyle/>
          <a:p>
            <a:pPr>
              <a:lnSpc>
                <a:spcPts val="1667"/>
              </a:lnSpc>
            </a:pPr>
            <a:r>
              <a:rPr lang="en-US" sz="1400" dirty="0">
                <a:solidFill>
                  <a:srgbClr val="3A3630"/>
                </a:solidFill>
                <a:latin typeface="Lora" pitchFamily="34" charset="0"/>
                <a:ea typeface="Lora" pitchFamily="34" charset="-122"/>
                <a:cs typeface="Lora" pitchFamily="34" charset="-120"/>
              </a:rPr>
              <a:t>Contexto</a:t>
            </a:r>
            <a:endParaRPr lang="en-US" sz="1400" dirty="0"/>
          </a:p>
        </p:txBody>
      </p:sp>
      <p:sp>
        <p:nvSpPr>
          <p:cNvPr id="18" name="Text 15"/>
          <p:cNvSpPr/>
          <p:nvPr/>
        </p:nvSpPr>
        <p:spPr>
          <a:xfrm>
            <a:off x="5730776" y="5323287"/>
            <a:ext cx="5775821" cy="232966"/>
          </a:xfrm>
          <a:prstGeom prst="rect">
            <a:avLst/>
          </a:prstGeom>
          <a:noFill/>
          <a:ln/>
        </p:spPr>
        <p:txBody>
          <a:bodyPr wrap="none" lIns="0" tIns="0" rIns="0" bIns="0" rtlCol="0" anchor="t"/>
          <a:lstStyle/>
          <a:p>
            <a:pPr>
              <a:lnSpc>
                <a:spcPts val="1833"/>
              </a:lnSpc>
            </a:pPr>
            <a:r>
              <a:rPr lang="en-US" sz="1400" dirty="0">
                <a:solidFill>
                  <a:srgbClr val="3A3630"/>
                </a:solidFill>
                <a:latin typeface="Source Sans 3" pitchFamily="34" charset="0"/>
                <a:ea typeface="Source Sans 3" pitchFamily="34" charset="-122"/>
                <a:cs typeface="Source Sans 3" pitchFamily="34" charset="-120"/>
              </a:rPr>
              <a:t>Eventos vitales asociados, pérdidas, conflictos, traumas recientes o reactivados</a:t>
            </a:r>
            <a:endParaRPr lang="en-US" sz="1400" dirty="0"/>
          </a:p>
        </p:txBody>
      </p:sp>
      <p:sp>
        <p:nvSpPr>
          <p:cNvPr id="19" name="Shape 16"/>
          <p:cNvSpPr/>
          <p:nvPr/>
        </p:nvSpPr>
        <p:spPr>
          <a:xfrm>
            <a:off x="5257404" y="5847558"/>
            <a:ext cx="327719" cy="327719"/>
          </a:xfrm>
          <a:prstGeom prst="roundRect">
            <a:avLst>
              <a:gd name="adj" fmla="val 6667"/>
            </a:avLst>
          </a:prstGeom>
          <a:solidFill>
            <a:srgbClr val="F3E7D4"/>
          </a:solidFill>
          <a:ln/>
        </p:spPr>
        <p:txBody>
          <a:bodyPr/>
          <a:lstStyle/>
          <a:p>
            <a:endParaRPr lang="es-CL" sz="1500"/>
          </a:p>
        </p:txBody>
      </p:sp>
      <p:sp>
        <p:nvSpPr>
          <p:cNvPr id="20" name="Text 17"/>
          <p:cNvSpPr/>
          <p:nvPr/>
        </p:nvSpPr>
        <p:spPr>
          <a:xfrm>
            <a:off x="5318422" y="5942015"/>
            <a:ext cx="205582" cy="256977"/>
          </a:xfrm>
          <a:prstGeom prst="rect">
            <a:avLst/>
          </a:prstGeom>
          <a:noFill/>
          <a:ln/>
        </p:spPr>
        <p:txBody>
          <a:bodyPr wrap="none" lIns="0" tIns="0" rIns="0" bIns="0" rtlCol="0" anchor="t"/>
          <a:lstStyle/>
          <a:p>
            <a:pPr algn="ctr">
              <a:lnSpc>
                <a:spcPts val="1583"/>
              </a:lnSpc>
            </a:pPr>
            <a:r>
              <a:rPr lang="en-US" sz="1583" dirty="0">
                <a:solidFill>
                  <a:srgbClr val="3A3630"/>
                </a:solidFill>
                <a:latin typeface="Lora" pitchFamily="34" charset="0"/>
                <a:ea typeface="Lora" pitchFamily="34" charset="-122"/>
                <a:cs typeface="Lora" pitchFamily="34" charset="-120"/>
              </a:rPr>
              <a:t>4</a:t>
            </a:r>
            <a:endParaRPr lang="en-US" sz="1583" dirty="0"/>
          </a:p>
        </p:txBody>
      </p:sp>
      <p:sp>
        <p:nvSpPr>
          <p:cNvPr id="21" name="Text 18"/>
          <p:cNvSpPr/>
          <p:nvPr/>
        </p:nvSpPr>
        <p:spPr>
          <a:xfrm>
            <a:off x="5730776" y="5897565"/>
            <a:ext cx="1713707" cy="214114"/>
          </a:xfrm>
          <a:prstGeom prst="rect">
            <a:avLst/>
          </a:prstGeom>
          <a:noFill/>
          <a:ln/>
        </p:spPr>
        <p:txBody>
          <a:bodyPr wrap="none" lIns="0" tIns="0" rIns="0" bIns="0" rtlCol="0" anchor="t"/>
          <a:lstStyle/>
          <a:p>
            <a:pPr>
              <a:lnSpc>
                <a:spcPts val="1667"/>
              </a:lnSpc>
            </a:pPr>
            <a:r>
              <a:rPr lang="en-US" sz="1400" dirty="0">
                <a:solidFill>
                  <a:srgbClr val="3A3630"/>
                </a:solidFill>
                <a:latin typeface="Lora" pitchFamily="34" charset="0"/>
                <a:ea typeface="Lora" pitchFamily="34" charset="-122"/>
                <a:cs typeface="Lora" pitchFamily="34" charset="-120"/>
              </a:rPr>
              <a:t>Recursos</a:t>
            </a:r>
            <a:endParaRPr lang="en-US" sz="1400" dirty="0"/>
          </a:p>
        </p:txBody>
      </p:sp>
      <p:sp>
        <p:nvSpPr>
          <p:cNvPr id="22" name="Text 19"/>
          <p:cNvSpPr/>
          <p:nvPr/>
        </p:nvSpPr>
        <p:spPr>
          <a:xfrm>
            <a:off x="5730776" y="6198992"/>
            <a:ext cx="5775821" cy="232966"/>
          </a:xfrm>
          <a:prstGeom prst="rect">
            <a:avLst/>
          </a:prstGeom>
          <a:noFill/>
          <a:ln/>
        </p:spPr>
        <p:txBody>
          <a:bodyPr wrap="none" lIns="0" tIns="0" rIns="0" bIns="0" rtlCol="0" anchor="t"/>
          <a:lstStyle/>
          <a:p>
            <a:pPr>
              <a:lnSpc>
                <a:spcPts val="1833"/>
              </a:lnSpc>
            </a:pPr>
            <a:r>
              <a:rPr lang="en-US" sz="1400" dirty="0">
                <a:solidFill>
                  <a:srgbClr val="3A3630"/>
                </a:solidFill>
                <a:latin typeface="Source Sans 3" pitchFamily="34" charset="0"/>
                <a:ea typeface="Source Sans 3" pitchFamily="34" charset="-122"/>
                <a:cs typeface="Source Sans 3" pitchFamily="34" charset="-120"/>
              </a:rPr>
              <a:t>Estrategias de afrontamiento previas, experiencias de superación, apoyos disponibles</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4" y="533202"/>
            <a:ext cx="7254776" cy="513258"/>
          </a:xfrm>
          <a:prstGeom prst="rect">
            <a:avLst/>
          </a:prstGeom>
          <a:noFill/>
          <a:ln/>
        </p:spPr>
        <p:txBody>
          <a:bodyPr wrap="none" lIns="0" tIns="0" rIns="0" bIns="0" rtlCol="0" anchor="t"/>
          <a:lstStyle/>
          <a:p>
            <a:pPr>
              <a:lnSpc>
                <a:spcPts val="4042"/>
              </a:lnSpc>
            </a:pPr>
            <a:r>
              <a:rPr lang="en-US" sz="3208" dirty="0">
                <a:solidFill>
                  <a:srgbClr val="38512F"/>
                </a:solidFill>
                <a:latin typeface="Lora" pitchFamily="34" charset="0"/>
                <a:ea typeface="Lora" pitchFamily="34" charset="-122"/>
                <a:cs typeface="Lora" pitchFamily="34" charset="-120"/>
              </a:rPr>
              <a:t>Desesperanza como Predictor Central</a:t>
            </a:r>
            <a:endParaRPr lang="en-US" sz="3208" dirty="0"/>
          </a:p>
        </p:txBody>
      </p:sp>
      <p:pic>
        <p:nvPicPr>
          <p:cNvPr id="3" name="Image 0" descr="preencoded.png"/>
          <p:cNvPicPr>
            <a:picLocks noChangeAspect="1"/>
          </p:cNvPicPr>
          <p:nvPr/>
        </p:nvPicPr>
        <p:blipFill>
          <a:blip r:embed="rId3"/>
          <a:stretch>
            <a:fillRect/>
          </a:stretch>
        </p:blipFill>
        <p:spPr>
          <a:xfrm>
            <a:off x="698103" y="1504553"/>
            <a:ext cx="4623892" cy="4623892"/>
          </a:xfrm>
          <a:prstGeom prst="rect">
            <a:avLst/>
          </a:prstGeom>
        </p:spPr>
      </p:pic>
      <p:sp>
        <p:nvSpPr>
          <p:cNvPr id="4" name="Text 1"/>
          <p:cNvSpPr/>
          <p:nvPr/>
        </p:nvSpPr>
        <p:spPr>
          <a:xfrm>
            <a:off x="5754192" y="1482726"/>
            <a:ext cx="2593479" cy="308074"/>
          </a:xfrm>
          <a:prstGeom prst="rect">
            <a:avLst/>
          </a:prstGeom>
          <a:noFill/>
          <a:ln/>
        </p:spPr>
        <p:txBody>
          <a:bodyPr wrap="none" lIns="0" tIns="0" rIns="0" bIns="0" rtlCol="0" anchor="t"/>
          <a:lstStyle/>
          <a:p>
            <a:pPr>
              <a:lnSpc>
                <a:spcPts val="2417"/>
              </a:lnSpc>
            </a:pPr>
            <a:r>
              <a:rPr lang="en-US" sz="2000" dirty="0">
                <a:solidFill>
                  <a:srgbClr val="38512F"/>
                </a:solidFill>
                <a:latin typeface="Lora" pitchFamily="34" charset="0"/>
                <a:ea typeface="Lora" pitchFamily="34" charset="-122"/>
                <a:cs typeface="Lora" pitchFamily="34" charset="-120"/>
              </a:rPr>
              <a:t>La Clausura del Futuro</a:t>
            </a:r>
            <a:endParaRPr lang="en-US" sz="2000" dirty="0"/>
          </a:p>
        </p:txBody>
      </p:sp>
      <p:sp>
        <p:nvSpPr>
          <p:cNvPr id="5" name="Text 2"/>
          <p:cNvSpPr/>
          <p:nvPr/>
        </p:nvSpPr>
        <p:spPr>
          <a:xfrm>
            <a:off x="5754192" y="2176464"/>
            <a:ext cx="5746056" cy="1116807"/>
          </a:xfrm>
          <a:prstGeom prst="rect">
            <a:avLst/>
          </a:prstGeom>
          <a:noFill/>
          <a:ln/>
        </p:spPr>
        <p:txBody>
          <a:bodyPr wrap="square" lIns="0" tIns="0" rIns="0" bIns="0" rtlCol="0" anchor="t"/>
          <a:lstStyle/>
          <a:p>
            <a:pPr>
              <a:lnSpc>
                <a:spcPts val="2167"/>
              </a:lnSpc>
            </a:pPr>
            <a:r>
              <a:rPr lang="en-US" sz="1600" dirty="0">
                <a:solidFill>
                  <a:srgbClr val="3A3630"/>
                </a:solidFill>
                <a:latin typeface="Source Sans 3" pitchFamily="34" charset="0"/>
                <a:ea typeface="Source Sans 3" pitchFamily="34" charset="-122"/>
                <a:cs typeface="Source Sans 3" pitchFamily="34" charset="-120"/>
              </a:rPr>
              <a:t>La desesperanza constituye uno de los predictores más sólidos y consistentes del riesgo suicida en la investigación empírica contemporánea. No se trata de simple pesimismo, sino de la convicción profunda de que el futuro personal está clausurado, que no existen posibilidades reales de cambio o mejoría.</a:t>
            </a:r>
            <a:endParaRPr lang="en-US" sz="1600" dirty="0"/>
          </a:p>
        </p:txBody>
      </p:sp>
      <p:sp>
        <p:nvSpPr>
          <p:cNvPr id="6" name="Text 3"/>
          <p:cNvSpPr/>
          <p:nvPr/>
        </p:nvSpPr>
        <p:spPr>
          <a:xfrm>
            <a:off x="5754192" y="3775869"/>
            <a:ext cx="5746056" cy="1116807"/>
          </a:xfrm>
          <a:prstGeom prst="rect">
            <a:avLst/>
          </a:prstGeom>
          <a:noFill/>
          <a:ln/>
        </p:spPr>
        <p:txBody>
          <a:bodyPr wrap="square" lIns="0" tIns="0" rIns="0" bIns="0" rtlCol="0" anchor="t"/>
          <a:lstStyle/>
          <a:p>
            <a:pPr>
              <a:lnSpc>
                <a:spcPts val="2167"/>
              </a:lnSpc>
            </a:pPr>
            <a:r>
              <a:rPr lang="en-US" sz="1600" dirty="0">
                <a:solidFill>
                  <a:srgbClr val="3A3630"/>
                </a:solidFill>
                <a:latin typeface="Source Sans 3" pitchFamily="34" charset="0"/>
                <a:ea typeface="Source Sans 3" pitchFamily="34" charset="-122"/>
                <a:cs typeface="Source Sans 3" pitchFamily="34" charset="-120"/>
              </a:rPr>
              <a:t>Esta creencia cognitiva rígida se manifiesta en verbalizaciones como "nada va a cambiar", "no hay salida", "siempre será igual" o "no hay esperanza para mí". La desesperanza tiñe la percepción del tiempo futuro, eliminando la capacidad de imaginar escenarios alternativos o proyectar posibilidades vitales.</a:t>
            </a:r>
            <a:endParaRPr lang="en-US" sz="1600" dirty="0"/>
          </a:p>
        </p:txBody>
      </p:sp>
      <p:sp>
        <p:nvSpPr>
          <p:cNvPr id="7" name="Text 4"/>
          <p:cNvSpPr/>
          <p:nvPr/>
        </p:nvSpPr>
        <p:spPr>
          <a:xfrm>
            <a:off x="5754192" y="5375274"/>
            <a:ext cx="5746056" cy="558403"/>
          </a:xfrm>
          <a:prstGeom prst="rect">
            <a:avLst/>
          </a:prstGeom>
          <a:noFill/>
          <a:ln/>
        </p:spPr>
        <p:txBody>
          <a:bodyPr wrap="square" lIns="0" tIns="0" rIns="0" bIns="0" rtlCol="0" anchor="t"/>
          <a:lstStyle/>
          <a:p>
            <a:pPr>
              <a:lnSpc>
                <a:spcPts val="2167"/>
              </a:lnSpc>
            </a:pPr>
            <a:r>
              <a:rPr lang="en-US" sz="1600" dirty="0">
                <a:solidFill>
                  <a:srgbClr val="3A3630"/>
                </a:solidFill>
                <a:latin typeface="Source Sans 3" pitchFamily="34" charset="0"/>
                <a:ea typeface="Source Sans 3" pitchFamily="34" charset="-122"/>
                <a:cs typeface="Source Sans 3" pitchFamily="34" charset="-120"/>
              </a:rPr>
              <a:t>La Escala de Desesperanza de Beck continúa siendo un instrumento válido y fiable para su evaluación cuantitativa en contextos clínicos.</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3" y="507504"/>
            <a:ext cx="6808490" cy="410568"/>
          </a:xfrm>
          <a:prstGeom prst="rect">
            <a:avLst/>
          </a:prstGeom>
          <a:noFill/>
          <a:ln/>
        </p:spPr>
        <p:txBody>
          <a:bodyPr wrap="none" lIns="0" tIns="0" rIns="0" bIns="0" rtlCol="0" anchor="t"/>
          <a:lstStyle/>
          <a:p>
            <a:pPr>
              <a:lnSpc>
                <a:spcPts val="3208"/>
              </a:lnSpc>
            </a:pPr>
            <a:r>
              <a:rPr lang="en-US" sz="2583" dirty="0">
                <a:solidFill>
                  <a:srgbClr val="38512F"/>
                </a:solidFill>
                <a:latin typeface="Lora" pitchFamily="34" charset="0"/>
                <a:ea typeface="Lora" pitchFamily="34" charset="-122"/>
                <a:cs typeface="Lora" pitchFamily="34" charset="-120"/>
              </a:rPr>
              <a:t>Evaluación de las Relaciones Interpersonales</a:t>
            </a:r>
            <a:endParaRPr lang="en-US" sz="2583" dirty="0"/>
          </a:p>
        </p:txBody>
      </p:sp>
      <p:sp>
        <p:nvSpPr>
          <p:cNvPr id="3" name="Text 1"/>
          <p:cNvSpPr/>
          <p:nvPr/>
        </p:nvSpPr>
        <p:spPr>
          <a:xfrm>
            <a:off x="698104" y="1197273"/>
            <a:ext cx="10795793" cy="446683"/>
          </a:xfrm>
          <a:prstGeom prst="rect">
            <a:avLst/>
          </a:prstGeom>
          <a:noFill/>
          <a:ln/>
        </p:spPr>
        <p:txBody>
          <a:bodyPr wrap="square" lIns="0" tIns="0" rIns="0" bIns="0" rtlCol="0" anchor="t"/>
          <a:lstStyle/>
          <a:p>
            <a:pPr>
              <a:lnSpc>
                <a:spcPts val="1750"/>
              </a:lnSpc>
            </a:pPr>
            <a:r>
              <a:rPr lang="en-US" sz="1400" dirty="0">
                <a:solidFill>
                  <a:srgbClr val="3A3630"/>
                </a:solidFill>
                <a:latin typeface="Source Sans 3" pitchFamily="34" charset="0"/>
                <a:ea typeface="Source Sans 3" pitchFamily="34" charset="-122"/>
                <a:cs typeface="Source Sans 3" pitchFamily="34" charset="-120"/>
              </a:rPr>
              <a:t>La evaluación comprehensiva del sistema relacional del paciente constituye un pilar fundamental en la valoración del riesgo suicida. Requiere explorar múltiples dimensiones de la vida vincular.</a:t>
            </a:r>
            <a:endParaRPr lang="en-US" sz="1400" dirty="0"/>
          </a:p>
        </p:txBody>
      </p:sp>
      <p:sp>
        <p:nvSpPr>
          <p:cNvPr id="4" name="Shape 2"/>
          <p:cNvSpPr/>
          <p:nvPr/>
        </p:nvSpPr>
        <p:spPr>
          <a:xfrm>
            <a:off x="6086475" y="1801019"/>
            <a:ext cx="19050" cy="4169073"/>
          </a:xfrm>
          <a:prstGeom prst="roundRect">
            <a:avLst>
              <a:gd name="adj" fmla="val 109952"/>
            </a:avLst>
          </a:prstGeom>
          <a:solidFill>
            <a:srgbClr val="D9CDBA"/>
          </a:solidFill>
          <a:ln/>
        </p:spPr>
        <p:txBody>
          <a:bodyPr/>
          <a:lstStyle/>
          <a:p>
            <a:endParaRPr lang="es-CL" sz="1500"/>
          </a:p>
        </p:txBody>
      </p:sp>
      <p:sp>
        <p:nvSpPr>
          <p:cNvPr id="5" name="Shape 3"/>
          <p:cNvSpPr/>
          <p:nvPr/>
        </p:nvSpPr>
        <p:spPr>
          <a:xfrm>
            <a:off x="5539085" y="1948557"/>
            <a:ext cx="418902" cy="19050"/>
          </a:xfrm>
          <a:prstGeom prst="roundRect">
            <a:avLst>
              <a:gd name="adj" fmla="val 109952"/>
            </a:avLst>
          </a:prstGeom>
          <a:solidFill>
            <a:srgbClr val="D9CDBA"/>
          </a:solidFill>
          <a:ln/>
        </p:spPr>
        <p:txBody>
          <a:bodyPr/>
          <a:lstStyle/>
          <a:p>
            <a:endParaRPr lang="es-CL" sz="1500"/>
          </a:p>
        </p:txBody>
      </p:sp>
      <p:sp>
        <p:nvSpPr>
          <p:cNvPr id="6" name="Shape 4"/>
          <p:cNvSpPr/>
          <p:nvPr/>
        </p:nvSpPr>
        <p:spPr>
          <a:xfrm>
            <a:off x="5938937" y="1801019"/>
            <a:ext cx="314127" cy="314127"/>
          </a:xfrm>
          <a:prstGeom prst="roundRect">
            <a:avLst>
              <a:gd name="adj" fmla="val 6668"/>
            </a:avLst>
          </a:prstGeom>
          <a:solidFill>
            <a:srgbClr val="F3E7D4"/>
          </a:solidFill>
          <a:ln/>
        </p:spPr>
        <p:txBody>
          <a:bodyPr/>
          <a:lstStyle/>
          <a:p>
            <a:endParaRPr lang="es-CL" sz="1500"/>
          </a:p>
        </p:txBody>
      </p:sp>
      <p:sp>
        <p:nvSpPr>
          <p:cNvPr id="7" name="Text 5"/>
          <p:cNvSpPr/>
          <p:nvPr/>
        </p:nvSpPr>
        <p:spPr>
          <a:xfrm>
            <a:off x="5997476" y="1834902"/>
            <a:ext cx="197048" cy="246360"/>
          </a:xfrm>
          <a:prstGeom prst="rect">
            <a:avLst/>
          </a:prstGeom>
          <a:noFill/>
          <a:ln/>
        </p:spPr>
        <p:txBody>
          <a:bodyPr wrap="none" lIns="0" tIns="0" rIns="0" bIns="0" rtlCol="0" anchor="t"/>
          <a:lstStyle/>
          <a:p>
            <a:pPr algn="ctr">
              <a:lnSpc>
                <a:spcPts val="1542"/>
              </a:lnSpc>
            </a:pPr>
            <a:r>
              <a:rPr lang="en-US" sz="1400" dirty="0">
                <a:solidFill>
                  <a:srgbClr val="3A3630"/>
                </a:solidFill>
                <a:latin typeface="Lora" pitchFamily="34" charset="0"/>
                <a:ea typeface="Lora" pitchFamily="34" charset="-122"/>
                <a:cs typeface="Lora" pitchFamily="34" charset="-120"/>
              </a:rPr>
              <a:t>1</a:t>
            </a:r>
            <a:endParaRPr lang="en-US" sz="1400" dirty="0"/>
          </a:p>
        </p:txBody>
      </p:sp>
      <p:sp>
        <p:nvSpPr>
          <p:cNvPr id="8" name="Text 6"/>
          <p:cNvSpPr/>
          <p:nvPr/>
        </p:nvSpPr>
        <p:spPr>
          <a:xfrm>
            <a:off x="3100884" y="1848942"/>
            <a:ext cx="2297013" cy="205383"/>
          </a:xfrm>
          <a:prstGeom prst="rect">
            <a:avLst/>
          </a:prstGeom>
          <a:noFill/>
          <a:ln/>
        </p:spPr>
        <p:txBody>
          <a:bodyPr wrap="none" lIns="0" tIns="0" rIns="0" bIns="0" rtlCol="0" anchor="t"/>
          <a:lstStyle/>
          <a:p>
            <a:pPr algn="r">
              <a:lnSpc>
                <a:spcPts val="1583"/>
              </a:lnSpc>
            </a:pPr>
            <a:r>
              <a:rPr lang="en-US" sz="1400" b="1" dirty="0">
                <a:solidFill>
                  <a:srgbClr val="3A3630"/>
                </a:solidFill>
                <a:latin typeface="Lora" pitchFamily="34" charset="0"/>
                <a:ea typeface="Lora" pitchFamily="34" charset="-122"/>
                <a:cs typeface="Lora" pitchFamily="34" charset="-120"/>
              </a:rPr>
              <a:t>Dinámicas Familiares Actuales</a:t>
            </a:r>
            <a:endParaRPr lang="en-US" sz="1400" b="1" dirty="0"/>
          </a:p>
        </p:txBody>
      </p:sp>
      <p:sp>
        <p:nvSpPr>
          <p:cNvPr id="9" name="Text 7"/>
          <p:cNvSpPr/>
          <p:nvPr/>
        </p:nvSpPr>
        <p:spPr>
          <a:xfrm>
            <a:off x="698104" y="2138065"/>
            <a:ext cx="4699794" cy="446683"/>
          </a:xfrm>
          <a:prstGeom prst="rect">
            <a:avLst/>
          </a:prstGeom>
          <a:noFill/>
          <a:ln/>
        </p:spPr>
        <p:txBody>
          <a:bodyPr wrap="square" lIns="0" tIns="0" rIns="0" bIns="0" rtlCol="0" anchor="t"/>
          <a:lstStyle/>
          <a:p>
            <a:pPr algn="r">
              <a:lnSpc>
                <a:spcPts val="1750"/>
              </a:lnSpc>
            </a:pPr>
            <a:r>
              <a:rPr lang="en-US" sz="1400" dirty="0">
                <a:solidFill>
                  <a:srgbClr val="3A3630"/>
                </a:solidFill>
                <a:latin typeface="Source Sans 3" pitchFamily="34" charset="0"/>
                <a:ea typeface="Source Sans 3" pitchFamily="34" charset="-122"/>
                <a:cs typeface="Source Sans 3" pitchFamily="34" charset="-120"/>
              </a:rPr>
              <a:t>Calidad de la comunicación, patrones de conflicto, expresión emocional, roles y subsistemas</a:t>
            </a:r>
            <a:endParaRPr lang="en-US" sz="1400" dirty="0"/>
          </a:p>
        </p:txBody>
      </p:sp>
      <p:sp>
        <p:nvSpPr>
          <p:cNvPr id="10" name="Shape 8"/>
          <p:cNvSpPr/>
          <p:nvPr/>
        </p:nvSpPr>
        <p:spPr>
          <a:xfrm>
            <a:off x="6234013" y="2786261"/>
            <a:ext cx="418902" cy="19050"/>
          </a:xfrm>
          <a:prstGeom prst="roundRect">
            <a:avLst>
              <a:gd name="adj" fmla="val 109952"/>
            </a:avLst>
          </a:prstGeom>
          <a:solidFill>
            <a:srgbClr val="D9CDBA"/>
          </a:solidFill>
          <a:ln/>
        </p:spPr>
        <p:txBody>
          <a:bodyPr/>
          <a:lstStyle/>
          <a:p>
            <a:endParaRPr lang="es-CL" sz="1500"/>
          </a:p>
        </p:txBody>
      </p:sp>
      <p:sp>
        <p:nvSpPr>
          <p:cNvPr id="11" name="Shape 9"/>
          <p:cNvSpPr/>
          <p:nvPr/>
        </p:nvSpPr>
        <p:spPr>
          <a:xfrm>
            <a:off x="5938937" y="2638722"/>
            <a:ext cx="314127" cy="314127"/>
          </a:xfrm>
          <a:prstGeom prst="roundRect">
            <a:avLst>
              <a:gd name="adj" fmla="val 6668"/>
            </a:avLst>
          </a:prstGeom>
          <a:solidFill>
            <a:srgbClr val="F3E7D4"/>
          </a:solidFill>
          <a:ln/>
        </p:spPr>
        <p:txBody>
          <a:bodyPr/>
          <a:lstStyle/>
          <a:p>
            <a:endParaRPr lang="es-CL" sz="1500"/>
          </a:p>
        </p:txBody>
      </p:sp>
      <p:sp>
        <p:nvSpPr>
          <p:cNvPr id="12" name="Text 10"/>
          <p:cNvSpPr/>
          <p:nvPr/>
        </p:nvSpPr>
        <p:spPr>
          <a:xfrm>
            <a:off x="5997476" y="2672606"/>
            <a:ext cx="197048" cy="246360"/>
          </a:xfrm>
          <a:prstGeom prst="rect">
            <a:avLst/>
          </a:prstGeom>
          <a:noFill/>
          <a:ln/>
        </p:spPr>
        <p:txBody>
          <a:bodyPr wrap="none" lIns="0" tIns="0" rIns="0" bIns="0" rtlCol="0" anchor="t"/>
          <a:lstStyle/>
          <a:p>
            <a:pPr algn="ctr">
              <a:lnSpc>
                <a:spcPts val="1542"/>
              </a:lnSpc>
            </a:pPr>
            <a:r>
              <a:rPr lang="en-US" sz="1400" dirty="0">
                <a:solidFill>
                  <a:srgbClr val="3A3630"/>
                </a:solidFill>
                <a:latin typeface="Lora" pitchFamily="34" charset="0"/>
                <a:ea typeface="Lora" pitchFamily="34" charset="-122"/>
                <a:cs typeface="Lora" pitchFamily="34" charset="-120"/>
              </a:rPr>
              <a:t>2</a:t>
            </a:r>
            <a:endParaRPr lang="en-US" sz="1400" dirty="0"/>
          </a:p>
        </p:txBody>
      </p:sp>
      <p:sp>
        <p:nvSpPr>
          <p:cNvPr id="13" name="Text 11"/>
          <p:cNvSpPr/>
          <p:nvPr/>
        </p:nvSpPr>
        <p:spPr>
          <a:xfrm>
            <a:off x="6794103" y="2686645"/>
            <a:ext cx="1650207" cy="205383"/>
          </a:xfrm>
          <a:prstGeom prst="rect">
            <a:avLst/>
          </a:prstGeom>
          <a:noFill/>
          <a:ln/>
        </p:spPr>
        <p:txBody>
          <a:bodyPr wrap="none" lIns="0" tIns="0" rIns="0" bIns="0" rtlCol="0" anchor="t"/>
          <a:lstStyle/>
          <a:p>
            <a:pPr>
              <a:lnSpc>
                <a:spcPts val="1583"/>
              </a:lnSpc>
            </a:pPr>
            <a:r>
              <a:rPr lang="en-US" sz="1400" b="1" dirty="0">
                <a:solidFill>
                  <a:srgbClr val="3A3630"/>
                </a:solidFill>
                <a:latin typeface="Lora" pitchFamily="34" charset="0"/>
                <a:ea typeface="Lora" pitchFamily="34" charset="-122"/>
                <a:cs typeface="Lora" pitchFamily="34" charset="-120"/>
              </a:rPr>
              <a:t>Lealtades y Mandatos</a:t>
            </a:r>
            <a:endParaRPr lang="en-US" sz="1400" b="1" dirty="0"/>
          </a:p>
        </p:txBody>
      </p:sp>
      <p:sp>
        <p:nvSpPr>
          <p:cNvPr id="14" name="Text 12"/>
          <p:cNvSpPr/>
          <p:nvPr/>
        </p:nvSpPr>
        <p:spPr>
          <a:xfrm>
            <a:off x="6794104" y="2975769"/>
            <a:ext cx="4699794" cy="446683"/>
          </a:xfrm>
          <a:prstGeom prst="rect">
            <a:avLst/>
          </a:prstGeom>
          <a:noFill/>
          <a:ln/>
        </p:spPr>
        <p:txBody>
          <a:bodyPr wrap="square" lIns="0" tIns="0" rIns="0" bIns="0" rtlCol="0" anchor="t"/>
          <a:lstStyle/>
          <a:p>
            <a:pPr>
              <a:lnSpc>
                <a:spcPts val="1750"/>
              </a:lnSpc>
            </a:pPr>
            <a:r>
              <a:rPr lang="en-US" sz="1400" dirty="0">
                <a:solidFill>
                  <a:srgbClr val="3A3630"/>
                </a:solidFill>
                <a:latin typeface="Source Sans 3" pitchFamily="34" charset="0"/>
                <a:ea typeface="Source Sans 3" pitchFamily="34" charset="-122"/>
                <a:cs typeface="Source Sans 3" pitchFamily="34" charset="-120"/>
              </a:rPr>
              <a:t>Lealtades invisibles transgeneracionales, mandatos familiares, secretos, duelos no resueltos</a:t>
            </a:r>
            <a:endParaRPr lang="en-US" sz="1400" dirty="0"/>
          </a:p>
        </p:txBody>
      </p:sp>
      <p:sp>
        <p:nvSpPr>
          <p:cNvPr id="15" name="Shape 13"/>
          <p:cNvSpPr/>
          <p:nvPr/>
        </p:nvSpPr>
        <p:spPr>
          <a:xfrm>
            <a:off x="5539085" y="3508375"/>
            <a:ext cx="418902" cy="19050"/>
          </a:xfrm>
          <a:prstGeom prst="roundRect">
            <a:avLst>
              <a:gd name="adj" fmla="val 109952"/>
            </a:avLst>
          </a:prstGeom>
          <a:solidFill>
            <a:srgbClr val="D9CDBA"/>
          </a:solidFill>
          <a:ln/>
        </p:spPr>
        <p:txBody>
          <a:bodyPr/>
          <a:lstStyle/>
          <a:p>
            <a:endParaRPr lang="es-CL" sz="1500"/>
          </a:p>
        </p:txBody>
      </p:sp>
      <p:sp>
        <p:nvSpPr>
          <p:cNvPr id="16" name="Shape 14"/>
          <p:cNvSpPr/>
          <p:nvPr/>
        </p:nvSpPr>
        <p:spPr>
          <a:xfrm>
            <a:off x="5938937" y="3360837"/>
            <a:ext cx="314127" cy="314127"/>
          </a:xfrm>
          <a:prstGeom prst="roundRect">
            <a:avLst>
              <a:gd name="adj" fmla="val 6668"/>
            </a:avLst>
          </a:prstGeom>
          <a:solidFill>
            <a:srgbClr val="F3E7D4"/>
          </a:solidFill>
          <a:ln/>
        </p:spPr>
        <p:txBody>
          <a:bodyPr/>
          <a:lstStyle/>
          <a:p>
            <a:endParaRPr lang="es-CL" sz="1500"/>
          </a:p>
        </p:txBody>
      </p:sp>
      <p:sp>
        <p:nvSpPr>
          <p:cNvPr id="17" name="Text 15"/>
          <p:cNvSpPr/>
          <p:nvPr/>
        </p:nvSpPr>
        <p:spPr>
          <a:xfrm>
            <a:off x="5997476" y="3394720"/>
            <a:ext cx="197048" cy="246360"/>
          </a:xfrm>
          <a:prstGeom prst="rect">
            <a:avLst/>
          </a:prstGeom>
          <a:noFill/>
          <a:ln/>
        </p:spPr>
        <p:txBody>
          <a:bodyPr wrap="none" lIns="0" tIns="0" rIns="0" bIns="0" rtlCol="0" anchor="t"/>
          <a:lstStyle/>
          <a:p>
            <a:pPr algn="ctr">
              <a:lnSpc>
                <a:spcPts val="1542"/>
              </a:lnSpc>
            </a:pPr>
            <a:r>
              <a:rPr lang="en-US" sz="1400" dirty="0">
                <a:solidFill>
                  <a:srgbClr val="3A3630"/>
                </a:solidFill>
                <a:latin typeface="Lora" pitchFamily="34" charset="0"/>
                <a:ea typeface="Lora" pitchFamily="34" charset="-122"/>
                <a:cs typeface="Lora" pitchFamily="34" charset="-120"/>
              </a:rPr>
              <a:t>3</a:t>
            </a:r>
            <a:endParaRPr lang="en-US" sz="1400" dirty="0"/>
          </a:p>
        </p:txBody>
      </p:sp>
      <p:sp>
        <p:nvSpPr>
          <p:cNvPr id="18" name="Text 16"/>
          <p:cNvSpPr/>
          <p:nvPr/>
        </p:nvSpPr>
        <p:spPr>
          <a:xfrm>
            <a:off x="3659188" y="3408759"/>
            <a:ext cx="1738709" cy="205383"/>
          </a:xfrm>
          <a:prstGeom prst="rect">
            <a:avLst/>
          </a:prstGeom>
          <a:noFill/>
          <a:ln/>
        </p:spPr>
        <p:txBody>
          <a:bodyPr wrap="none" lIns="0" tIns="0" rIns="0" bIns="0" rtlCol="0" anchor="t"/>
          <a:lstStyle/>
          <a:p>
            <a:pPr algn="r">
              <a:lnSpc>
                <a:spcPts val="1583"/>
              </a:lnSpc>
            </a:pPr>
            <a:r>
              <a:rPr lang="en-US" sz="1400" b="1" dirty="0">
                <a:solidFill>
                  <a:srgbClr val="3A3630"/>
                </a:solidFill>
                <a:latin typeface="Lora" pitchFamily="34" charset="0"/>
                <a:ea typeface="Lora" pitchFamily="34" charset="-122"/>
                <a:cs typeface="Lora" pitchFamily="34" charset="-120"/>
              </a:rPr>
              <a:t>Rupturas Significativas</a:t>
            </a:r>
            <a:endParaRPr lang="en-US" sz="1400" b="1" dirty="0"/>
          </a:p>
        </p:txBody>
      </p:sp>
      <p:sp>
        <p:nvSpPr>
          <p:cNvPr id="19" name="Text 17"/>
          <p:cNvSpPr/>
          <p:nvPr/>
        </p:nvSpPr>
        <p:spPr>
          <a:xfrm>
            <a:off x="698104" y="3697883"/>
            <a:ext cx="4699794" cy="446683"/>
          </a:xfrm>
          <a:prstGeom prst="rect">
            <a:avLst/>
          </a:prstGeom>
          <a:noFill/>
          <a:ln/>
        </p:spPr>
        <p:txBody>
          <a:bodyPr wrap="square" lIns="0" tIns="0" rIns="0" bIns="0" rtlCol="0" anchor="t"/>
          <a:lstStyle/>
          <a:p>
            <a:pPr algn="r">
              <a:lnSpc>
                <a:spcPts val="1750"/>
              </a:lnSpc>
            </a:pPr>
            <a:r>
              <a:rPr lang="en-US" sz="1400" dirty="0">
                <a:solidFill>
                  <a:srgbClr val="3A3630"/>
                </a:solidFill>
                <a:latin typeface="Source Sans 3" pitchFamily="34" charset="0"/>
                <a:ea typeface="Source Sans 3" pitchFamily="34" charset="-122"/>
                <a:cs typeface="Source Sans 3" pitchFamily="34" charset="-120"/>
              </a:rPr>
              <a:t>Pérdidas recientes por muerte, separación o conflicto; duelos complicados; experiencias de abandono</a:t>
            </a:r>
            <a:endParaRPr lang="en-US" sz="1400" dirty="0"/>
          </a:p>
        </p:txBody>
      </p:sp>
      <p:sp>
        <p:nvSpPr>
          <p:cNvPr id="20" name="Shape 18"/>
          <p:cNvSpPr/>
          <p:nvPr/>
        </p:nvSpPr>
        <p:spPr>
          <a:xfrm>
            <a:off x="6234013" y="4230489"/>
            <a:ext cx="418902" cy="19050"/>
          </a:xfrm>
          <a:prstGeom prst="roundRect">
            <a:avLst>
              <a:gd name="adj" fmla="val 109952"/>
            </a:avLst>
          </a:prstGeom>
          <a:solidFill>
            <a:srgbClr val="D9CDBA"/>
          </a:solidFill>
          <a:ln/>
        </p:spPr>
        <p:txBody>
          <a:bodyPr/>
          <a:lstStyle/>
          <a:p>
            <a:endParaRPr lang="es-CL" sz="1500"/>
          </a:p>
        </p:txBody>
      </p:sp>
      <p:sp>
        <p:nvSpPr>
          <p:cNvPr id="21" name="Shape 19"/>
          <p:cNvSpPr/>
          <p:nvPr/>
        </p:nvSpPr>
        <p:spPr>
          <a:xfrm>
            <a:off x="5938937" y="4082951"/>
            <a:ext cx="314127" cy="314127"/>
          </a:xfrm>
          <a:prstGeom prst="roundRect">
            <a:avLst>
              <a:gd name="adj" fmla="val 6668"/>
            </a:avLst>
          </a:prstGeom>
          <a:solidFill>
            <a:srgbClr val="F3E7D4"/>
          </a:solidFill>
          <a:ln/>
        </p:spPr>
        <p:txBody>
          <a:bodyPr/>
          <a:lstStyle/>
          <a:p>
            <a:endParaRPr lang="es-CL" sz="1500"/>
          </a:p>
        </p:txBody>
      </p:sp>
      <p:sp>
        <p:nvSpPr>
          <p:cNvPr id="22" name="Text 20"/>
          <p:cNvSpPr/>
          <p:nvPr/>
        </p:nvSpPr>
        <p:spPr>
          <a:xfrm>
            <a:off x="5997476" y="4116834"/>
            <a:ext cx="197048" cy="246360"/>
          </a:xfrm>
          <a:prstGeom prst="rect">
            <a:avLst/>
          </a:prstGeom>
          <a:noFill/>
          <a:ln/>
        </p:spPr>
        <p:txBody>
          <a:bodyPr wrap="none" lIns="0" tIns="0" rIns="0" bIns="0" rtlCol="0" anchor="t"/>
          <a:lstStyle/>
          <a:p>
            <a:pPr algn="ctr">
              <a:lnSpc>
                <a:spcPts val="1542"/>
              </a:lnSpc>
            </a:pPr>
            <a:r>
              <a:rPr lang="en-US" sz="1400" dirty="0">
                <a:solidFill>
                  <a:srgbClr val="3A3630"/>
                </a:solidFill>
                <a:latin typeface="Lora" pitchFamily="34" charset="0"/>
                <a:ea typeface="Lora" pitchFamily="34" charset="-122"/>
                <a:cs typeface="Lora" pitchFamily="34" charset="-120"/>
              </a:rPr>
              <a:t>4</a:t>
            </a:r>
            <a:endParaRPr lang="en-US" sz="1400" dirty="0"/>
          </a:p>
        </p:txBody>
      </p:sp>
      <p:sp>
        <p:nvSpPr>
          <p:cNvPr id="23" name="Text 21"/>
          <p:cNvSpPr/>
          <p:nvPr/>
        </p:nvSpPr>
        <p:spPr>
          <a:xfrm>
            <a:off x="6794103" y="4130874"/>
            <a:ext cx="1642765" cy="205383"/>
          </a:xfrm>
          <a:prstGeom prst="rect">
            <a:avLst/>
          </a:prstGeom>
          <a:noFill/>
          <a:ln/>
        </p:spPr>
        <p:txBody>
          <a:bodyPr wrap="none" lIns="0" tIns="0" rIns="0" bIns="0" rtlCol="0" anchor="t"/>
          <a:lstStyle/>
          <a:p>
            <a:pPr>
              <a:lnSpc>
                <a:spcPts val="1583"/>
              </a:lnSpc>
            </a:pPr>
            <a:r>
              <a:rPr lang="en-US" sz="1400" b="1" dirty="0">
                <a:solidFill>
                  <a:srgbClr val="3A3630"/>
                </a:solidFill>
                <a:latin typeface="Lora" pitchFamily="34" charset="0"/>
                <a:ea typeface="Lora" pitchFamily="34" charset="-122"/>
                <a:cs typeface="Lora" pitchFamily="34" charset="-120"/>
              </a:rPr>
              <a:t>Triangulaciones</a:t>
            </a:r>
            <a:endParaRPr lang="en-US" sz="1400" b="1" dirty="0"/>
          </a:p>
        </p:txBody>
      </p:sp>
      <p:sp>
        <p:nvSpPr>
          <p:cNvPr id="24" name="Text 22"/>
          <p:cNvSpPr/>
          <p:nvPr/>
        </p:nvSpPr>
        <p:spPr>
          <a:xfrm>
            <a:off x="6794104" y="4419997"/>
            <a:ext cx="4699794" cy="446683"/>
          </a:xfrm>
          <a:prstGeom prst="rect">
            <a:avLst/>
          </a:prstGeom>
          <a:noFill/>
          <a:ln/>
        </p:spPr>
        <p:txBody>
          <a:bodyPr wrap="square" lIns="0" tIns="0" rIns="0" bIns="0" rtlCol="0" anchor="t"/>
          <a:lstStyle/>
          <a:p>
            <a:pPr>
              <a:lnSpc>
                <a:spcPts val="1750"/>
              </a:lnSpc>
            </a:pPr>
            <a:r>
              <a:rPr lang="en-US" sz="1400" dirty="0">
                <a:solidFill>
                  <a:srgbClr val="3A3630"/>
                </a:solidFill>
                <a:latin typeface="Source Sans 3" pitchFamily="34" charset="0"/>
                <a:ea typeface="Source Sans 3" pitchFamily="34" charset="-122"/>
                <a:cs typeface="Source Sans 3" pitchFamily="34" charset="-120"/>
              </a:rPr>
              <a:t>Coaliciones, alianzas patológicas, parentificación, posiciones relacionales disfuncionales</a:t>
            </a:r>
            <a:endParaRPr lang="en-US" sz="1400" dirty="0"/>
          </a:p>
        </p:txBody>
      </p:sp>
      <p:sp>
        <p:nvSpPr>
          <p:cNvPr id="25" name="Shape 23"/>
          <p:cNvSpPr/>
          <p:nvPr/>
        </p:nvSpPr>
        <p:spPr>
          <a:xfrm>
            <a:off x="5539085" y="4952603"/>
            <a:ext cx="418902" cy="19050"/>
          </a:xfrm>
          <a:prstGeom prst="roundRect">
            <a:avLst>
              <a:gd name="adj" fmla="val 109952"/>
            </a:avLst>
          </a:prstGeom>
          <a:solidFill>
            <a:srgbClr val="D9CDBA"/>
          </a:solidFill>
          <a:ln/>
        </p:spPr>
        <p:txBody>
          <a:bodyPr/>
          <a:lstStyle/>
          <a:p>
            <a:endParaRPr lang="es-CL" sz="1500"/>
          </a:p>
        </p:txBody>
      </p:sp>
      <p:sp>
        <p:nvSpPr>
          <p:cNvPr id="26" name="Shape 24"/>
          <p:cNvSpPr/>
          <p:nvPr/>
        </p:nvSpPr>
        <p:spPr>
          <a:xfrm>
            <a:off x="5938937" y="4805065"/>
            <a:ext cx="314127" cy="314127"/>
          </a:xfrm>
          <a:prstGeom prst="roundRect">
            <a:avLst>
              <a:gd name="adj" fmla="val 6668"/>
            </a:avLst>
          </a:prstGeom>
          <a:solidFill>
            <a:srgbClr val="F3E7D4"/>
          </a:solidFill>
          <a:ln/>
        </p:spPr>
        <p:txBody>
          <a:bodyPr/>
          <a:lstStyle/>
          <a:p>
            <a:endParaRPr lang="es-CL" sz="1500"/>
          </a:p>
        </p:txBody>
      </p:sp>
      <p:sp>
        <p:nvSpPr>
          <p:cNvPr id="27" name="Text 25"/>
          <p:cNvSpPr/>
          <p:nvPr/>
        </p:nvSpPr>
        <p:spPr>
          <a:xfrm>
            <a:off x="5997476" y="4838948"/>
            <a:ext cx="197048" cy="246360"/>
          </a:xfrm>
          <a:prstGeom prst="rect">
            <a:avLst/>
          </a:prstGeom>
          <a:noFill/>
          <a:ln/>
        </p:spPr>
        <p:txBody>
          <a:bodyPr wrap="none" lIns="0" tIns="0" rIns="0" bIns="0" rtlCol="0" anchor="t"/>
          <a:lstStyle/>
          <a:p>
            <a:pPr algn="ctr">
              <a:lnSpc>
                <a:spcPts val="1542"/>
              </a:lnSpc>
            </a:pPr>
            <a:r>
              <a:rPr lang="en-US" sz="1400" dirty="0">
                <a:solidFill>
                  <a:srgbClr val="3A3630"/>
                </a:solidFill>
                <a:latin typeface="Lora" pitchFamily="34" charset="0"/>
                <a:ea typeface="Lora" pitchFamily="34" charset="-122"/>
                <a:cs typeface="Lora" pitchFamily="34" charset="-120"/>
              </a:rPr>
              <a:t>5</a:t>
            </a:r>
            <a:endParaRPr lang="en-US" sz="1400" dirty="0"/>
          </a:p>
        </p:txBody>
      </p:sp>
      <p:sp>
        <p:nvSpPr>
          <p:cNvPr id="28" name="Text 26"/>
          <p:cNvSpPr/>
          <p:nvPr/>
        </p:nvSpPr>
        <p:spPr>
          <a:xfrm>
            <a:off x="3755132" y="4852988"/>
            <a:ext cx="1642765" cy="205383"/>
          </a:xfrm>
          <a:prstGeom prst="rect">
            <a:avLst/>
          </a:prstGeom>
          <a:noFill/>
          <a:ln/>
        </p:spPr>
        <p:txBody>
          <a:bodyPr wrap="none" lIns="0" tIns="0" rIns="0" bIns="0" rtlCol="0" anchor="t"/>
          <a:lstStyle/>
          <a:p>
            <a:pPr algn="r">
              <a:lnSpc>
                <a:spcPts val="1583"/>
              </a:lnSpc>
            </a:pPr>
            <a:r>
              <a:rPr lang="en-US" sz="1400" b="1" dirty="0">
                <a:solidFill>
                  <a:srgbClr val="3A3630"/>
                </a:solidFill>
                <a:latin typeface="Lora" pitchFamily="34" charset="0"/>
                <a:ea typeface="Lora" pitchFamily="34" charset="-122"/>
                <a:cs typeface="Lora" pitchFamily="34" charset="-120"/>
              </a:rPr>
              <a:t>Eventos Recientes</a:t>
            </a:r>
            <a:endParaRPr lang="en-US" sz="1400" b="1" dirty="0"/>
          </a:p>
        </p:txBody>
      </p:sp>
      <p:sp>
        <p:nvSpPr>
          <p:cNvPr id="29" name="Text 27"/>
          <p:cNvSpPr/>
          <p:nvPr/>
        </p:nvSpPr>
        <p:spPr>
          <a:xfrm>
            <a:off x="698104" y="5142111"/>
            <a:ext cx="4699794" cy="446683"/>
          </a:xfrm>
          <a:prstGeom prst="rect">
            <a:avLst/>
          </a:prstGeom>
          <a:noFill/>
          <a:ln/>
        </p:spPr>
        <p:txBody>
          <a:bodyPr wrap="square" lIns="0" tIns="0" rIns="0" bIns="0" rtlCol="0" anchor="t"/>
          <a:lstStyle/>
          <a:p>
            <a:pPr algn="r">
              <a:lnSpc>
                <a:spcPts val="1750"/>
              </a:lnSpc>
            </a:pPr>
            <a:r>
              <a:rPr lang="en-US" sz="1400" dirty="0">
                <a:solidFill>
                  <a:srgbClr val="3A3630"/>
                </a:solidFill>
                <a:latin typeface="Source Sans 3" pitchFamily="34" charset="0"/>
                <a:ea typeface="Source Sans 3" pitchFamily="34" charset="-122"/>
                <a:cs typeface="Source Sans 3" pitchFamily="34" charset="-120"/>
              </a:rPr>
              <a:t>Conflictos agudos, rechazos, humillaciones públicas, experiencias de desconexión súbita</a:t>
            </a:r>
            <a:endParaRPr lang="en-US" sz="1400" dirty="0"/>
          </a:p>
        </p:txBody>
      </p:sp>
      <p:sp>
        <p:nvSpPr>
          <p:cNvPr id="30" name="Text 28"/>
          <p:cNvSpPr/>
          <p:nvPr/>
        </p:nvSpPr>
        <p:spPr>
          <a:xfrm>
            <a:off x="698104" y="6127155"/>
            <a:ext cx="10795793" cy="223342"/>
          </a:xfrm>
          <a:prstGeom prst="rect">
            <a:avLst/>
          </a:prstGeom>
          <a:noFill/>
          <a:ln/>
        </p:spPr>
        <p:txBody>
          <a:bodyPr wrap="none" lIns="0" tIns="0" rIns="0" bIns="0" rtlCol="0" anchor="t"/>
          <a:lstStyle/>
          <a:p>
            <a:pPr>
              <a:lnSpc>
                <a:spcPts val="1750"/>
              </a:lnSpc>
            </a:pPr>
            <a:r>
              <a:rPr lang="en-US" sz="1400" dirty="0">
                <a:solidFill>
                  <a:srgbClr val="3A3630"/>
                </a:solidFill>
                <a:latin typeface="Source Sans 3" pitchFamily="34" charset="0"/>
                <a:ea typeface="Source Sans 3" pitchFamily="34" charset="-122"/>
                <a:cs typeface="Source Sans 3" pitchFamily="34" charset="-120"/>
              </a:rPr>
              <a:t>El genograma familiar y la exploración narrativa de la historia relacional ofrecen herramientas esenciales para esta evaluación comprehensiva.</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4" y="734020"/>
            <a:ext cx="4898926" cy="513258"/>
          </a:xfrm>
          <a:prstGeom prst="rect">
            <a:avLst/>
          </a:prstGeom>
          <a:noFill/>
          <a:ln/>
        </p:spPr>
        <p:txBody>
          <a:bodyPr wrap="none" lIns="0" tIns="0" rIns="0" bIns="0" rtlCol="0" anchor="t"/>
          <a:lstStyle/>
          <a:p>
            <a:pPr>
              <a:lnSpc>
                <a:spcPts val="4042"/>
              </a:lnSpc>
            </a:pPr>
            <a:r>
              <a:rPr lang="en-US" sz="3208" dirty="0">
                <a:solidFill>
                  <a:srgbClr val="38512F"/>
                </a:solidFill>
                <a:latin typeface="Lora" pitchFamily="34" charset="0"/>
                <a:ea typeface="Lora" pitchFamily="34" charset="-122"/>
                <a:cs typeface="Lora" pitchFamily="34" charset="-120"/>
              </a:rPr>
              <a:t>Acceso a Métodos Letales</a:t>
            </a:r>
            <a:endParaRPr lang="en-US" sz="3208" dirty="0"/>
          </a:p>
        </p:txBody>
      </p:sp>
      <p:sp>
        <p:nvSpPr>
          <p:cNvPr id="3" name="Text 1"/>
          <p:cNvSpPr/>
          <p:nvPr/>
        </p:nvSpPr>
        <p:spPr>
          <a:xfrm>
            <a:off x="698103" y="1683544"/>
            <a:ext cx="3453110" cy="575965"/>
          </a:xfrm>
          <a:prstGeom prst="rect">
            <a:avLst/>
          </a:prstGeom>
          <a:noFill/>
          <a:ln/>
        </p:spPr>
        <p:txBody>
          <a:bodyPr wrap="none" lIns="0" tIns="0" rIns="0" bIns="0" rtlCol="0" anchor="t"/>
          <a:lstStyle/>
          <a:p>
            <a:pPr algn="ctr">
              <a:lnSpc>
                <a:spcPts val="4500"/>
              </a:lnSpc>
            </a:pPr>
            <a:r>
              <a:rPr lang="en-US" sz="4500" dirty="0">
                <a:solidFill>
                  <a:srgbClr val="3A3630"/>
                </a:solidFill>
                <a:latin typeface="Lora" pitchFamily="34" charset="0"/>
                <a:ea typeface="Lora" pitchFamily="34" charset="-122"/>
                <a:cs typeface="Lora" pitchFamily="34" charset="-120"/>
              </a:rPr>
              <a:t>85%</a:t>
            </a:r>
            <a:endParaRPr lang="en-US" sz="4500" dirty="0"/>
          </a:p>
        </p:txBody>
      </p:sp>
      <p:sp>
        <p:nvSpPr>
          <p:cNvPr id="4" name="Text 2"/>
          <p:cNvSpPr/>
          <p:nvPr/>
        </p:nvSpPr>
        <p:spPr>
          <a:xfrm>
            <a:off x="1397893" y="2477592"/>
            <a:ext cx="2053432" cy="256679"/>
          </a:xfrm>
          <a:prstGeom prst="rect">
            <a:avLst/>
          </a:prstGeom>
          <a:noFill/>
          <a:ln/>
        </p:spPr>
        <p:txBody>
          <a:bodyPr wrap="none" lIns="0" tIns="0" rIns="0" bIns="0" rtlCol="0" anchor="t"/>
          <a:lstStyle/>
          <a:p>
            <a:pPr algn="ctr">
              <a:lnSpc>
                <a:spcPts val="2000"/>
              </a:lnSpc>
            </a:pPr>
            <a:r>
              <a:rPr lang="en-US" sz="1583" dirty="0">
                <a:solidFill>
                  <a:srgbClr val="3A3630"/>
                </a:solidFill>
                <a:latin typeface="Lora" pitchFamily="34" charset="0"/>
                <a:ea typeface="Lora" pitchFamily="34" charset="-122"/>
                <a:cs typeface="Lora" pitchFamily="34" charset="-120"/>
              </a:rPr>
              <a:t>Suicidios con Armas</a:t>
            </a:r>
            <a:endParaRPr lang="en-US" sz="1583" dirty="0"/>
          </a:p>
        </p:txBody>
      </p:sp>
      <p:sp>
        <p:nvSpPr>
          <p:cNvPr id="5" name="Text 3"/>
          <p:cNvSpPr/>
          <p:nvPr/>
        </p:nvSpPr>
        <p:spPr>
          <a:xfrm>
            <a:off x="698103" y="2838946"/>
            <a:ext cx="3453110" cy="279202"/>
          </a:xfrm>
          <a:prstGeom prst="rect">
            <a:avLst/>
          </a:prstGeom>
          <a:noFill/>
          <a:ln/>
        </p:spPr>
        <p:txBody>
          <a:bodyPr wrap="none" lIns="0" tIns="0" rIns="0" bIns="0" rtlCol="0" anchor="t"/>
          <a:lstStyle/>
          <a:p>
            <a:pPr algn="ctr">
              <a:lnSpc>
                <a:spcPts val="2167"/>
              </a:lnSpc>
            </a:pPr>
            <a:r>
              <a:rPr lang="en-US" sz="1333" dirty="0">
                <a:solidFill>
                  <a:srgbClr val="3A3630"/>
                </a:solidFill>
                <a:latin typeface="Source Sans 3" pitchFamily="34" charset="0"/>
                <a:ea typeface="Source Sans 3" pitchFamily="34" charset="-122"/>
                <a:cs typeface="Source Sans 3" pitchFamily="34" charset="-120"/>
              </a:rPr>
              <a:t>Letalidad en intentos con armas de fuego</a:t>
            </a:r>
            <a:endParaRPr lang="en-US" sz="1333" dirty="0"/>
          </a:p>
        </p:txBody>
      </p:sp>
      <p:sp>
        <p:nvSpPr>
          <p:cNvPr id="6" name="Text 4"/>
          <p:cNvSpPr/>
          <p:nvPr/>
        </p:nvSpPr>
        <p:spPr>
          <a:xfrm>
            <a:off x="4369395" y="1683544"/>
            <a:ext cx="3453110" cy="575965"/>
          </a:xfrm>
          <a:prstGeom prst="rect">
            <a:avLst/>
          </a:prstGeom>
          <a:noFill/>
          <a:ln/>
        </p:spPr>
        <p:txBody>
          <a:bodyPr wrap="none" lIns="0" tIns="0" rIns="0" bIns="0" rtlCol="0" anchor="t"/>
          <a:lstStyle/>
          <a:p>
            <a:pPr algn="ctr">
              <a:lnSpc>
                <a:spcPts val="4500"/>
              </a:lnSpc>
            </a:pPr>
            <a:r>
              <a:rPr lang="en-US" sz="4500" dirty="0">
                <a:solidFill>
                  <a:srgbClr val="3A3630"/>
                </a:solidFill>
                <a:latin typeface="Lora" pitchFamily="34" charset="0"/>
                <a:ea typeface="Lora" pitchFamily="34" charset="-122"/>
                <a:cs typeface="Lora" pitchFamily="34" charset="-120"/>
              </a:rPr>
              <a:t>65%</a:t>
            </a:r>
            <a:endParaRPr lang="en-US" sz="4500" dirty="0"/>
          </a:p>
        </p:txBody>
      </p:sp>
      <p:sp>
        <p:nvSpPr>
          <p:cNvPr id="7" name="Text 5"/>
          <p:cNvSpPr/>
          <p:nvPr/>
        </p:nvSpPr>
        <p:spPr>
          <a:xfrm>
            <a:off x="5069185" y="2477592"/>
            <a:ext cx="2053432" cy="256679"/>
          </a:xfrm>
          <a:prstGeom prst="rect">
            <a:avLst/>
          </a:prstGeom>
          <a:noFill/>
          <a:ln/>
        </p:spPr>
        <p:txBody>
          <a:bodyPr wrap="none" lIns="0" tIns="0" rIns="0" bIns="0" rtlCol="0" anchor="t"/>
          <a:lstStyle/>
          <a:p>
            <a:pPr algn="ctr">
              <a:lnSpc>
                <a:spcPts val="2000"/>
              </a:lnSpc>
            </a:pPr>
            <a:r>
              <a:rPr lang="en-US" sz="1583" dirty="0">
                <a:solidFill>
                  <a:srgbClr val="3A3630"/>
                </a:solidFill>
                <a:latin typeface="Lora" pitchFamily="34" charset="0"/>
                <a:ea typeface="Lora" pitchFamily="34" charset="-122"/>
                <a:cs typeface="Lora" pitchFamily="34" charset="-120"/>
              </a:rPr>
              <a:t>Ahorcamiento</a:t>
            </a:r>
            <a:endParaRPr lang="en-US" sz="1583" dirty="0"/>
          </a:p>
        </p:txBody>
      </p:sp>
      <p:sp>
        <p:nvSpPr>
          <p:cNvPr id="8" name="Text 6"/>
          <p:cNvSpPr/>
          <p:nvPr/>
        </p:nvSpPr>
        <p:spPr>
          <a:xfrm>
            <a:off x="4369395" y="2838946"/>
            <a:ext cx="3453110" cy="279202"/>
          </a:xfrm>
          <a:prstGeom prst="rect">
            <a:avLst/>
          </a:prstGeom>
          <a:noFill/>
          <a:ln/>
        </p:spPr>
        <p:txBody>
          <a:bodyPr wrap="none" lIns="0" tIns="0" rIns="0" bIns="0" rtlCol="0" anchor="t"/>
          <a:lstStyle/>
          <a:p>
            <a:pPr algn="ctr">
              <a:lnSpc>
                <a:spcPts val="2167"/>
              </a:lnSpc>
            </a:pPr>
            <a:r>
              <a:rPr lang="en-US" sz="1333" dirty="0">
                <a:solidFill>
                  <a:srgbClr val="3A3630"/>
                </a:solidFill>
                <a:latin typeface="Source Sans 3" pitchFamily="34" charset="0"/>
                <a:ea typeface="Source Sans 3" pitchFamily="34" charset="-122"/>
                <a:cs typeface="Source Sans 3" pitchFamily="34" charset="-120"/>
              </a:rPr>
              <a:t>Letalidad de este método frecuente</a:t>
            </a:r>
            <a:endParaRPr lang="en-US" sz="1333" dirty="0"/>
          </a:p>
        </p:txBody>
      </p:sp>
      <p:sp>
        <p:nvSpPr>
          <p:cNvPr id="9" name="Text 7"/>
          <p:cNvSpPr/>
          <p:nvPr/>
        </p:nvSpPr>
        <p:spPr>
          <a:xfrm>
            <a:off x="8040688" y="1683544"/>
            <a:ext cx="3453209" cy="575965"/>
          </a:xfrm>
          <a:prstGeom prst="rect">
            <a:avLst/>
          </a:prstGeom>
          <a:noFill/>
          <a:ln/>
        </p:spPr>
        <p:txBody>
          <a:bodyPr wrap="none" lIns="0" tIns="0" rIns="0" bIns="0" rtlCol="0" anchor="t"/>
          <a:lstStyle/>
          <a:p>
            <a:pPr algn="ctr">
              <a:lnSpc>
                <a:spcPts val="4500"/>
              </a:lnSpc>
            </a:pPr>
            <a:r>
              <a:rPr lang="en-US" sz="4500" dirty="0">
                <a:solidFill>
                  <a:srgbClr val="3A3630"/>
                </a:solidFill>
                <a:latin typeface="Lora" pitchFamily="34" charset="0"/>
                <a:ea typeface="Lora" pitchFamily="34" charset="-122"/>
                <a:cs typeface="Lora" pitchFamily="34" charset="-120"/>
              </a:rPr>
              <a:t>30%</a:t>
            </a:r>
            <a:endParaRPr lang="en-US" sz="4500" dirty="0"/>
          </a:p>
        </p:txBody>
      </p:sp>
      <p:sp>
        <p:nvSpPr>
          <p:cNvPr id="10" name="Text 8"/>
          <p:cNvSpPr/>
          <p:nvPr/>
        </p:nvSpPr>
        <p:spPr>
          <a:xfrm>
            <a:off x="8740577" y="2477592"/>
            <a:ext cx="2053432" cy="256679"/>
          </a:xfrm>
          <a:prstGeom prst="rect">
            <a:avLst/>
          </a:prstGeom>
          <a:noFill/>
          <a:ln/>
        </p:spPr>
        <p:txBody>
          <a:bodyPr wrap="none" lIns="0" tIns="0" rIns="0" bIns="0" rtlCol="0" anchor="t"/>
          <a:lstStyle/>
          <a:p>
            <a:pPr algn="ctr">
              <a:lnSpc>
                <a:spcPts val="2000"/>
              </a:lnSpc>
            </a:pPr>
            <a:r>
              <a:rPr lang="en-US" sz="1583" dirty="0">
                <a:solidFill>
                  <a:srgbClr val="3A3630"/>
                </a:solidFill>
                <a:latin typeface="Lora" pitchFamily="34" charset="0"/>
                <a:ea typeface="Lora" pitchFamily="34" charset="-122"/>
                <a:cs typeface="Lora" pitchFamily="34" charset="-120"/>
              </a:rPr>
              <a:t>Intoxicación</a:t>
            </a:r>
            <a:endParaRPr lang="en-US" sz="1583" dirty="0"/>
          </a:p>
        </p:txBody>
      </p:sp>
      <p:sp>
        <p:nvSpPr>
          <p:cNvPr id="11" name="Text 9"/>
          <p:cNvSpPr/>
          <p:nvPr/>
        </p:nvSpPr>
        <p:spPr>
          <a:xfrm>
            <a:off x="8040688" y="2838946"/>
            <a:ext cx="3453209" cy="279202"/>
          </a:xfrm>
          <a:prstGeom prst="rect">
            <a:avLst/>
          </a:prstGeom>
          <a:noFill/>
          <a:ln/>
        </p:spPr>
        <p:txBody>
          <a:bodyPr wrap="none" lIns="0" tIns="0" rIns="0" bIns="0" rtlCol="0" anchor="t"/>
          <a:lstStyle/>
          <a:p>
            <a:pPr algn="ctr">
              <a:lnSpc>
                <a:spcPts val="2167"/>
              </a:lnSpc>
            </a:pPr>
            <a:r>
              <a:rPr lang="en-US" sz="1333" dirty="0">
                <a:solidFill>
                  <a:srgbClr val="3A3630"/>
                </a:solidFill>
                <a:latin typeface="Source Sans 3" pitchFamily="34" charset="0"/>
                <a:ea typeface="Source Sans 3" pitchFamily="34" charset="-122"/>
                <a:cs typeface="Source Sans 3" pitchFamily="34" charset="-120"/>
              </a:rPr>
              <a:t>Letalidad variable según sustancia</a:t>
            </a:r>
            <a:endParaRPr lang="en-US" sz="1333" dirty="0"/>
          </a:p>
        </p:txBody>
      </p:sp>
      <p:sp>
        <p:nvSpPr>
          <p:cNvPr id="12" name="Text 10"/>
          <p:cNvSpPr/>
          <p:nvPr/>
        </p:nvSpPr>
        <p:spPr>
          <a:xfrm>
            <a:off x="698104" y="3314502"/>
            <a:ext cx="10795793" cy="558403"/>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La disponibilidad inmediata de métodos letales constituye un factor determinante de la inminencia del riesgo. La evaluación debe ser específica y directa.</a:t>
            </a:r>
            <a:endParaRPr lang="en-US" sz="1333" dirty="0"/>
          </a:p>
        </p:txBody>
      </p:sp>
      <p:sp>
        <p:nvSpPr>
          <p:cNvPr id="13" name="Shape 11"/>
          <p:cNvSpPr/>
          <p:nvPr/>
        </p:nvSpPr>
        <p:spPr>
          <a:xfrm>
            <a:off x="698104" y="4069259"/>
            <a:ext cx="10795793" cy="1299964"/>
          </a:xfrm>
          <a:prstGeom prst="roundRect">
            <a:avLst>
              <a:gd name="adj" fmla="val 2014"/>
            </a:avLst>
          </a:prstGeom>
          <a:solidFill>
            <a:srgbClr val="D4E3CF"/>
          </a:solidFill>
          <a:ln/>
        </p:spPr>
        <p:txBody>
          <a:bodyPr/>
          <a:lstStyle/>
          <a:p>
            <a:endParaRPr lang="es-CL" sz="1500"/>
          </a:p>
        </p:txBody>
      </p:sp>
      <p:pic>
        <p:nvPicPr>
          <p:cNvPr id="14" name="Image 0" descr="preencoded.png"/>
          <p:cNvPicPr>
            <a:picLocks noChangeAspect="1"/>
          </p:cNvPicPr>
          <p:nvPr/>
        </p:nvPicPr>
        <p:blipFill>
          <a:blip r:embed="rId3"/>
          <a:stretch>
            <a:fillRect/>
          </a:stretch>
        </p:blipFill>
        <p:spPr>
          <a:xfrm>
            <a:off x="872629" y="4325045"/>
            <a:ext cx="218182" cy="174526"/>
          </a:xfrm>
          <a:prstGeom prst="rect">
            <a:avLst/>
          </a:prstGeom>
        </p:spPr>
      </p:pic>
      <p:sp>
        <p:nvSpPr>
          <p:cNvPr id="15" name="Text 12"/>
          <p:cNvSpPr/>
          <p:nvPr/>
        </p:nvSpPr>
        <p:spPr>
          <a:xfrm>
            <a:off x="1265337" y="4287342"/>
            <a:ext cx="10054034" cy="837605"/>
          </a:xfrm>
          <a:prstGeom prst="rect">
            <a:avLst/>
          </a:prstGeom>
          <a:noFill/>
          <a:ln/>
        </p:spPr>
        <p:txBody>
          <a:bodyPr wrap="square" lIns="0" tIns="0" rIns="0" bIns="0" rtlCol="0" anchor="t"/>
          <a:lstStyle/>
          <a:p>
            <a:pPr>
              <a:lnSpc>
                <a:spcPts val="2167"/>
              </a:lnSpc>
            </a:pPr>
            <a:r>
              <a:rPr lang="en-US" sz="1333" b="1" dirty="0">
                <a:solidFill>
                  <a:srgbClr val="000000"/>
                </a:solidFill>
                <a:latin typeface="Source Sans 3" pitchFamily="34" charset="0"/>
                <a:ea typeface="Source Sans 3" pitchFamily="34" charset="-122"/>
                <a:cs typeface="Source Sans 3" pitchFamily="34" charset="-120"/>
              </a:rPr>
              <a:t>Evaluación Obligatoria:</a:t>
            </a:r>
            <a:r>
              <a:rPr lang="en-US" sz="1333" dirty="0">
                <a:solidFill>
                  <a:srgbClr val="000000"/>
                </a:solidFill>
                <a:latin typeface="Source Sans 3" pitchFamily="34" charset="0"/>
                <a:ea typeface="Source Sans 3" pitchFamily="34" charset="-122"/>
                <a:cs typeface="Source Sans 3" pitchFamily="34" charset="-120"/>
              </a:rPr>
              <a:t> Presencia de armas de fuego en el domicilio, acceso a fármacos (especialmente benzodiacepinas, opioides, antidepresivos tricíclicos), proximidad a alturas (puentes, edificios), acceso a pesticidas o sustancias tóxicas, y existencia de planificación específica del método.</a:t>
            </a:r>
            <a:endParaRPr lang="en-US" sz="1333" dirty="0"/>
          </a:p>
        </p:txBody>
      </p:sp>
      <p:sp>
        <p:nvSpPr>
          <p:cNvPr id="16" name="Text 13"/>
          <p:cNvSpPr/>
          <p:nvPr/>
        </p:nvSpPr>
        <p:spPr>
          <a:xfrm>
            <a:off x="698104" y="5565577"/>
            <a:ext cx="10795793" cy="558403"/>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La restricción del acceso a medios letales es una intervención preventiva basada en evidencia que salva vidas. Debe abordarse en colaboración con la familia, incluyendo retirada temporal de armas, control de medicación y supervisión de espacios de riesgo.</a:t>
            </a:r>
            <a:endParaRPr lang="en-US" sz="1333"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41127" y="303312"/>
            <a:ext cx="4465836" cy="324445"/>
          </a:xfrm>
          <a:prstGeom prst="rect">
            <a:avLst/>
          </a:prstGeom>
          <a:noFill/>
          <a:ln/>
        </p:spPr>
        <p:txBody>
          <a:bodyPr wrap="none" lIns="0" tIns="0" rIns="0" bIns="0" rtlCol="0" anchor="t"/>
          <a:lstStyle/>
          <a:p>
            <a:pPr>
              <a:lnSpc>
                <a:spcPts val="2542"/>
              </a:lnSpc>
            </a:pPr>
            <a:r>
              <a:rPr lang="en-US" sz="2042" dirty="0">
                <a:solidFill>
                  <a:srgbClr val="38512F"/>
                </a:solidFill>
                <a:latin typeface="Lora" pitchFamily="34" charset="0"/>
                <a:ea typeface="Lora" pitchFamily="34" charset="-122"/>
                <a:cs typeface="Lora" pitchFamily="34" charset="-120"/>
              </a:rPr>
              <a:t>Externalización del Problema Suicida</a:t>
            </a:r>
            <a:endParaRPr lang="en-US" sz="2042" dirty="0"/>
          </a:p>
        </p:txBody>
      </p:sp>
      <p:sp>
        <p:nvSpPr>
          <p:cNvPr id="3" name="Text 1"/>
          <p:cNvSpPr/>
          <p:nvPr/>
        </p:nvSpPr>
        <p:spPr>
          <a:xfrm>
            <a:off x="441127" y="903387"/>
            <a:ext cx="1557238" cy="194668"/>
          </a:xfrm>
          <a:prstGeom prst="rect">
            <a:avLst/>
          </a:prstGeom>
          <a:noFill/>
          <a:ln/>
        </p:spPr>
        <p:txBody>
          <a:bodyPr wrap="none" lIns="0" tIns="0" rIns="0" bIns="0" rtlCol="0" anchor="t"/>
          <a:lstStyle/>
          <a:p>
            <a:pPr>
              <a:lnSpc>
                <a:spcPts val="1500"/>
              </a:lnSpc>
            </a:pPr>
            <a:r>
              <a:rPr lang="en-US" sz="2000" dirty="0">
                <a:solidFill>
                  <a:srgbClr val="38512F"/>
                </a:solidFill>
                <a:latin typeface="Lora" pitchFamily="34" charset="0"/>
                <a:ea typeface="Lora" pitchFamily="34" charset="-122"/>
                <a:cs typeface="Lora" pitchFamily="34" charset="-120"/>
              </a:rPr>
              <a:t>Perspectiva Narrativa</a:t>
            </a:r>
            <a:endParaRPr lang="en-US" sz="2000" dirty="0"/>
          </a:p>
        </p:txBody>
      </p:sp>
      <p:sp>
        <p:nvSpPr>
          <p:cNvPr id="4" name="Text 2"/>
          <p:cNvSpPr/>
          <p:nvPr/>
        </p:nvSpPr>
        <p:spPr>
          <a:xfrm>
            <a:off x="441127" y="1373685"/>
            <a:ext cx="5520333" cy="353020"/>
          </a:xfrm>
          <a:prstGeom prst="rect">
            <a:avLst/>
          </a:prstGeom>
          <a:noFill/>
          <a:ln/>
        </p:spPr>
        <p:txBody>
          <a:bodyPr wrap="square" lIns="0" tIns="0" rIns="0" bIns="0" rtlCol="0" anchor="t"/>
          <a:lstStyle/>
          <a:p>
            <a:pPr>
              <a:lnSpc>
                <a:spcPts val="1375"/>
              </a:lnSpc>
            </a:pPr>
            <a:r>
              <a:rPr lang="en-US" sz="1400" dirty="0">
                <a:solidFill>
                  <a:srgbClr val="3A3630"/>
                </a:solidFill>
                <a:latin typeface="Source Sans 3" pitchFamily="34" charset="0"/>
                <a:ea typeface="Source Sans 3" pitchFamily="34" charset="-122"/>
                <a:cs typeface="Source Sans 3" pitchFamily="34" charset="-120"/>
              </a:rPr>
              <a:t>Desde la terapia narrativa, la externalización permite separar a la persona de la identidad suicida, creando espacio terapéutico para la agencia y la re-autoría de la propia historia vital.</a:t>
            </a:r>
            <a:endParaRPr lang="en-US" sz="1400" dirty="0"/>
          </a:p>
        </p:txBody>
      </p:sp>
      <p:sp>
        <p:nvSpPr>
          <p:cNvPr id="5" name="Text 3"/>
          <p:cNvSpPr/>
          <p:nvPr/>
        </p:nvSpPr>
        <p:spPr>
          <a:xfrm>
            <a:off x="441127" y="2343302"/>
            <a:ext cx="5520333" cy="353020"/>
          </a:xfrm>
          <a:prstGeom prst="rect">
            <a:avLst/>
          </a:prstGeom>
          <a:noFill/>
          <a:ln/>
        </p:spPr>
        <p:txBody>
          <a:bodyPr wrap="square" lIns="0" tIns="0" rIns="0" bIns="0" rtlCol="0" anchor="t"/>
          <a:lstStyle/>
          <a:p>
            <a:pPr>
              <a:lnSpc>
                <a:spcPts val="1375"/>
              </a:lnSpc>
            </a:pPr>
            <a:r>
              <a:rPr lang="en-US" sz="1400" dirty="0">
                <a:solidFill>
                  <a:srgbClr val="3A3630"/>
                </a:solidFill>
                <a:latin typeface="Source Sans 3" pitchFamily="34" charset="0"/>
                <a:ea typeface="Source Sans 3" pitchFamily="34" charset="-122"/>
                <a:cs typeface="Source Sans 3" pitchFamily="34" charset="-120"/>
              </a:rPr>
              <a:t>En lugar de "eres una persona suicida", se construye: "el pensamiento suicida está visitándote". Esta distinción lingüística no minimiza el riesgo, sino que abre posibilidades de relación diferente con el sufrimiento.</a:t>
            </a:r>
            <a:endParaRPr lang="en-US" sz="1400" dirty="0"/>
          </a:p>
        </p:txBody>
      </p:sp>
      <p:sp>
        <p:nvSpPr>
          <p:cNvPr id="6" name="Text 4"/>
          <p:cNvSpPr/>
          <p:nvPr/>
        </p:nvSpPr>
        <p:spPr>
          <a:xfrm>
            <a:off x="441127" y="3510708"/>
            <a:ext cx="5520333" cy="353020"/>
          </a:xfrm>
          <a:prstGeom prst="rect">
            <a:avLst/>
          </a:prstGeom>
          <a:noFill/>
          <a:ln/>
        </p:spPr>
        <p:txBody>
          <a:bodyPr wrap="square" lIns="0" tIns="0" rIns="0" bIns="0" rtlCol="0" anchor="t"/>
          <a:lstStyle/>
          <a:p>
            <a:pPr>
              <a:lnSpc>
                <a:spcPts val="1375"/>
              </a:lnSpc>
            </a:pPr>
            <a:r>
              <a:rPr lang="en-US" sz="1400" dirty="0">
                <a:solidFill>
                  <a:srgbClr val="3A3630"/>
                </a:solidFill>
                <a:latin typeface="Source Sans 3" pitchFamily="34" charset="0"/>
                <a:ea typeface="Source Sans 3" pitchFamily="34" charset="-122"/>
                <a:cs typeface="Source Sans 3" pitchFamily="34" charset="-120"/>
              </a:rPr>
              <a:t>Permite explorar: ¿Cuándo comenzó a visitarte? ¿En qué momentos se hace más intenso? ¿Has logrado alejarlo antes? ¿Qué necesita de ti? ¿Qué te impide escuchar otras voces internas?</a:t>
            </a:r>
            <a:endParaRPr lang="en-US" sz="1400" dirty="0"/>
          </a:p>
        </p:txBody>
      </p:sp>
      <p:pic>
        <p:nvPicPr>
          <p:cNvPr id="7" name="Image 0" descr="preencoded.png"/>
          <p:cNvPicPr>
            <a:picLocks noChangeAspect="1"/>
          </p:cNvPicPr>
          <p:nvPr/>
        </p:nvPicPr>
        <p:blipFill>
          <a:blip r:embed="rId3"/>
          <a:stretch>
            <a:fillRect/>
          </a:stretch>
        </p:blipFill>
        <p:spPr>
          <a:xfrm>
            <a:off x="6236891" y="917179"/>
            <a:ext cx="5520333" cy="5520333"/>
          </a:xfrm>
          <a:prstGeom prst="rect">
            <a:avLst/>
          </a:prstGeom>
        </p:spPr>
      </p:pic>
      <p:sp>
        <p:nvSpPr>
          <p:cNvPr id="8" name="Text 5"/>
          <p:cNvSpPr/>
          <p:nvPr/>
        </p:nvSpPr>
        <p:spPr>
          <a:xfrm>
            <a:off x="434778" y="4656835"/>
            <a:ext cx="5520333" cy="353020"/>
          </a:xfrm>
          <a:prstGeom prst="rect">
            <a:avLst/>
          </a:prstGeom>
          <a:noFill/>
          <a:ln/>
        </p:spPr>
        <p:txBody>
          <a:bodyPr wrap="square" lIns="0" tIns="0" rIns="0" bIns="0" rtlCol="0" anchor="t"/>
          <a:lstStyle/>
          <a:p>
            <a:pPr>
              <a:lnSpc>
                <a:spcPts val="1375"/>
              </a:lnSpc>
            </a:pPr>
            <a:r>
              <a:rPr lang="en-US" sz="1400" dirty="0">
                <a:solidFill>
                  <a:srgbClr val="3A3630"/>
                </a:solidFill>
                <a:latin typeface="Source Sans 3" pitchFamily="34" charset="0"/>
                <a:ea typeface="Source Sans 3" pitchFamily="34" charset="-122"/>
                <a:cs typeface="Source Sans 3" pitchFamily="34" charset="-120"/>
              </a:rPr>
              <a:t>La externalización facilita la construcción de narrativas alternativas donde la persona recupera protagonismo sobre su propia vida, identificando momentos de resistencia, valores que desea honrar y relaciones que desea preservar.</a:t>
            </a:r>
            <a:endParaRPr lang="en-US" sz="1400" dirty="0"/>
          </a:p>
        </p:txBody>
      </p:sp>
      <p:sp>
        <p:nvSpPr>
          <p:cNvPr id="9" name="Text 6"/>
          <p:cNvSpPr/>
          <p:nvPr/>
        </p:nvSpPr>
        <p:spPr>
          <a:xfrm>
            <a:off x="434777" y="5802962"/>
            <a:ext cx="5520333" cy="529531"/>
          </a:xfrm>
          <a:prstGeom prst="rect">
            <a:avLst/>
          </a:prstGeom>
          <a:noFill/>
          <a:ln/>
        </p:spPr>
        <p:txBody>
          <a:bodyPr wrap="square" lIns="0" tIns="0" rIns="0" bIns="0" rtlCol="0" anchor="t"/>
          <a:lstStyle/>
          <a:p>
            <a:pPr>
              <a:lnSpc>
                <a:spcPts val="1375"/>
              </a:lnSpc>
            </a:pPr>
            <a:r>
              <a:rPr lang="en-US" sz="1400" dirty="0">
                <a:solidFill>
                  <a:srgbClr val="3A3630"/>
                </a:solidFill>
                <a:latin typeface="Source Sans 3" pitchFamily="34" charset="0"/>
                <a:ea typeface="Source Sans 3" pitchFamily="34" charset="-122"/>
                <a:cs typeface="Source Sans 3" pitchFamily="34" charset="-120"/>
              </a:rPr>
              <a:t>Esta perspectiva se integra con la evaluación rigurosa del riesgo y con intervenciones específicas de los modelos IPTS y 3ST, enriqueciendo el abordaje clínico con herramientas que restauran la dignidad y la esperanza sin negar la gravedad del sufrimiento presente.</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4" y="840780"/>
            <a:ext cx="8977908" cy="513258"/>
          </a:xfrm>
          <a:prstGeom prst="rect">
            <a:avLst/>
          </a:prstGeom>
          <a:noFill/>
          <a:ln/>
        </p:spPr>
        <p:txBody>
          <a:bodyPr wrap="none" lIns="0" tIns="0" rIns="0" bIns="0" rtlCol="0" anchor="t"/>
          <a:lstStyle/>
          <a:p>
            <a:pPr>
              <a:lnSpc>
                <a:spcPts val="4042"/>
              </a:lnSpc>
            </a:pPr>
            <a:r>
              <a:rPr lang="en-US" sz="3208" dirty="0">
                <a:solidFill>
                  <a:srgbClr val="38512F"/>
                </a:solidFill>
                <a:latin typeface="Lora" pitchFamily="34" charset="0"/>
                <a:ea typeface="Lora" pitchFamily="34" charset="-122"/>
                <a:cs typeface="Lora" pitchFamily="34" charset="-120"/>
              </a:rPr>
              <a:t>Reducción de la Capacidad para el Acto Suicida</a:t>
            </a:r>
            <a:endParaRPr lang="en-US" sz="3208" dirty="0"/>
          </a:p>
        </p:txBody>
      </p:sp>
      <p:sp>
        <p:nvSpPr>
          <p:cNvPr id="3" name="Text 1"/>
          <p:cNvSpPr/>
          <p:nvPr/>
        </p:nvSpPr>
        <p:spPr>
          <a:xfrm>
            <a:off x="698104" y="1703090"/>
            <a:ext cx="10795793" cy="837605"/>
          </a:xfrm>
          <a:prstGeom prst="rect">
            <a:avLst/>
          </a:prstGeom>
          <a:noFill/>
          <a:ln/>
        </p:spPr>
        <p:txBody>
          <a:bodyPr wrap="square" lIns="0" tIns="0" rIns="0" bIns="0" rtlCol="0" anchor="t"/>
          <a:lstStyle/>
          <a:p>
            <a:pPr>
              <a:lnSpc>
                <a:spcPts val="2167"/>
              </a:lnSpc>
            </a:pPr>
            <a:r>
              <a:rPr lang="en-US" sz="1400" dirty="0">
                <a:solidFill>
                  <a:srgbClr val="3A3630"/>
                </a:solidFill>
                <a:latin typeface="Source Sans 3" pitchFamily="34" charset="0"/>
                <a:ea typeface="Source Sans 3" pitchFamily="34" charset="-122"/>
                <a:cs typeface="Source Sans 3" pitchFamily="34" charset="-120"/>
              </a:rPr>
              <a:t>La reducción de la capacidad constituye un pilar fundamental en la intervención de crisis suicida. Este enfoque multidimensional busca disminuir tanto la posibilidad física como psicológica de llevar a cabo el acto suicida, creando un espacio de seguridad que permita la intervención terapéutica efectiva.</a:t>
            </a:r>
            <a:endParaRPr lang="en-US" sz="1400" dirty="0"/>
          </a:p>
        </p:txBody>
      </p:sp>
      <p:sp>
        <p:nvSpPr>
          <p:cNvPr id="4" name="Shape 2"/>
          <p:cNvSpPr/>
          <p:nvPr/>
        </p:nvSpPr>
        <p:spPr>
          <a:xfrm>
            <a:off x="698103" y="2737049"/>
            <a:ext cx="3482182" cy="2525316"/>
          </a:xfrm>
          <a:prstGeom prst="roundRect">
            <a:avLst>
              <a:gd name="adj" fmla="val 1037"/>
            </a:avLst>
          </a:prstGeom>
          <a:solidFill>
            <a:srgbClr val="F3E7D4"/>
          </a:solidFill>
          <a:ln/>
        </p:spPr>
        <p:txBody>
          <a:bodyPr/>
          <a:lstStyle/>
          <a:p>
            <a:endParaRPr lang="es-CL" sz="1500"/>
          </a:p>
        </p:txBody>
      </p:sp>
      <p:sp>
        <p:nvSpPr>
          <p:cNvPr id="5" name="Shape 3"/>
          <p:cNvSpPr/>
          <p:nvPr/>
        </p:nvSpPr>
        <p:spPr>
          <a:xfrm>
            <a:off x="872629" y="2911574"/>
            <a:ext cx="523578" cy="523578"/>
          </a:xfrm>
          <a:prstGeom prst="roundRect">
            <a:avLst>
              <a:gd name="adj" fmla="val 14552264"/>
            </a:avLst>
          </a:prstGeom>
          <a:solidFill>
            <a:srgbClr val="38512F"/>
          </a:solidFill>
          <a:ln/>
        </p:spPr>
        <p:txBody>
          <a:bodyPr/>
          <a:lstStyle/>
          <a:p>
            <a:endParaRPr lang="es-CL" sz="1500"/>
          </a:p>
        </p:txBody>
      </p:sp>
      <p:pic>
        <p:nvPicPr>
          <p:cNvPr id="6"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6595" y="3055541"/>
            <a:ext cx="235545" cy="235545"/>
          </a:xfrm>
          <a:prstGeom prst="rect">
            <a:avLst/>
          </a:prstGeom>
        </p:spPr>
      </p:pic>
      <p:sp>
        <p:nvSpPr>
          <p:cNvPr id="7" name="Text 4"/>
          <p:cNvSpPr/>
          <p:nvPr/>
        </p:nvSpPr>
        <p:spPr>
          <a:xfrm>
            <a:off x="872629" y="3609678"/>
            <a:ext cx="2778125" cy="256679"/>
          </a:xfrm>
          <a:prstGeom prst="rect">
            <a:avLst/>
          </a:prstGeom>
          <a:noFill/>
          <a:ln/>
        </p:spPr>
        <p:txBody>
          <a:bodyPr wrap="none" lIns="0" tIns="0" rIns="0" bIns="0" rtlCol="0" anchor="t"/>
          <a:lstStyle/>
          <a:p>
            <a:pPr>
              <a:lnSpc>
                <a:spcPts val="2000"/>
              </a:lnSpc>
            </a:pPr>
            <a:r>
              <a:rPr lang="en-US" sz="1400" b="1" dirty="0">
                <a:solidFill>
                  <a:srgbClr val="3A3630"/>
                </a:solidFill>
                <a:latin typeface="Lora" pitchFamily="34" charset="0"/>
                <a:ea typeface="Lora" pitchFamily="34" charset="-122"/>
                <a:cs typeface="Lora" pitchFamily="34" charset="-120"/>
              </a:rPr>
              <a:t>Restricción de medios letales</a:t>
            </a:r>
            <a:endParaRPr lang="en-US" sz="1400" b="1" dirty="0"/>
          </a:p>
        </p:txBody>
      </p:sp>
      <p:sp>
        <p:nvSpPr>
          <p:cNvPr id="8" name="Text 5"/>
          <p:cNvSpPr/>
          <p:nvPr/>
        </p:nvSpPr>
        <p:spPr>
          <a:xfrm>
            <a:off x="872629" y="3971032"/>
            <a:ext cx="3133130" cy="1116807"/>
          </a:xfrm>
          <a:prstGeom prst="rect">
            <a:avLst/>
          </a:prstGeom>
          <a:noFill/>
          <a:ln/>
        </p:spPr>
        <p:txBody>
          <a:bodyPr wrap="square" lIns="0" tIns="0" rIns="0" bIns="0" rtlCol="0" anchor="t"/>
          <a:lstStyle/>
          <a:p>
            <a:pPr algn="just">
              <a:lnSpc>
                <a:spcPts val="2167"/>
              </a:lnSpc>
            </a:pPr>
            <a:r>
              <a:rPr lang="en-US" sz="1400" dirty="0">
                <a:solidFill>
                  <a:srgbClr val="3A3630"/>
                </a:solidFill>
                <a:latin typeface="Source Sans 3" pitchFamily="34" charset="0"/>
                <a:ea typeface="Source Sans 3" pitchFamily="34" charset="-122"/>
                <a:cs typeface="Source Sans 3" pitchFamily="34" charset="-120"/>
              </a:rPr>
              <a:t>Identificación y eliminación del acceso a métodos potencialmente letales. Incluye medicamentos, armas u otros objetos peligrosos del entorno del paciente.</a:t>
            </a:r>
            <a:endParaRPr lang="en-US" sz="1400" dirty="0"/>
          </a:p>
        </p:txBody>
      </p:sp>
      <p:sp>
        <p:nvSpPr>
          <p:cNvPr id="9" name="Shape 6"/>
          <p:cNvSpPr/>
          <p:nvPr/>
        </p:nvSpPr>
        <p:spPr>
          <a:xfrm>
            <a:off x="4354810" y="2737049"/>
            <a:ext cx="3482281" cy="2525316"/>
          </a:xfrm>
          <a:prstGeom prst="roundRect">
            <a:avLst>
              <a:gd name="adj" fmla="val 1037"/>
            </a:avLst>
          </a:prstGeom>
          <a:solidFill>
            <a:srgbClr val="F3E7D4"/>
          </a:solidFill>
          <a:ln/>
        </p:spPr>
        <p:txBody>
          <a:bodyPr/>
          <a:lstStyle/>
          <a:p>
            <a:endParaRPr lang="es-CL" sz="1500"/>
          </a:p>
        </p:txBody>
      </p:sp>
      <p:sp>
        <p:nvSpPr>
          <p:cNvPr id="10" name="Shape 7"/>
          <p:cNvSpPr/>
          <p:nvPr/>
        </p:nvSpPr>
        <p:spPr>
          <a:xfrm>
            <a:off x="4529336" y="2911574"/>
            <a:ext cx="523578" cy="523578"/>
          </a:xfrm>
          <a:prstGeom prst="roundRect">
            <a:avLst>
              <a:gd name="adj" fmla="val 14552264"/>
            </a:avLst>
          </a:prstGeom>
          <a:solidFill>
            <a:srgbClr val="38512F"/>
          </a:solidFill>
          <a:ln/>
        </p:spPr>
        <p:txBody>
          <a:bodyPr/>
          <a:lstStyle/>
          <a:p>
            <a:endParaRPr lang="es-CL" sz="1500"/>
          </a:p>
        </p:txBody>
      </p:sp>
      <p:pic>
        <p:nvPicPr>
          <p:cNvPr id="11"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73303" y="3055541"/>
            <a:ext cx="235545" cy="235545"/>
          </a:xfrm>
          <a:prstGeom prst="rect">
            <a:avLst/>
          </a:prstGeom>
        </p:spPr>
      </p:pic>
      <p:sp>
        <p:nvSpPr>
          <p:cNvPr id="12" name="Text 8"/>
          <p:cNvSpPr/>
          <p:nvPr/>
        </p:nvSpPr>
        <p:spPr>
          <a:xfrm>
            <a:off x="4529336" y="3609678"/>
            <a:ext cx="2430562" cy="256679"/>
          </a:xfrm>
          <a:prstGeom prst="rect">
            <a:avLst/>
          </a:prstGeom>
          <a:noFill/>
          <a:ln/>
        </p:spPr>
        <p:txBody>
          <a:bodyPr wrap="none" lIns="0" tIns="0" rIns="0" bIns="0" rtlCol="0" anchor="t"/>
          <a:lstStyle/>
          <a:p>
            <a:pPr>
              <a:lnSpc>
                <a:spcPts val="2000"/>
              </a:lnSpc>
            </a:pPr>
            <a:r>
              <a:rPr lang="en-US" sz="1400" b="1" dirty="0">
                <a:solidFill>
                  <a:srgbClr val="3A3630"/>
                </a:solidFill>
                <a:latin typeface="Lora" pitchFamily="34" charset="0"/>
                <a:ea typeface="Lora" pitchFamily="34" charset="-122"/>
                <a:cs typeface="Lora" pitchFamily="34" charset="-120"/>
              </a:rPr>
              <a:t>Apoyo intensivo continuo</a:t>
            </a:r>
            <a:endParaRPr lang="en-US" sz="1400" b="1" dirty="0"/>
          </a:p>
        </p:txBody>
      </p:sp>
      <p:sp>
        <p:nvSpPr>
          <p:cNvPr id="13" name="Text 9"/>
          <p:cNvSpPr/>
          <p:nvPr/>
        </p:nvSpPr>
        <p:spPr>
          <a:xfrm>
            <a:off x="4529336" y="3971032"/>
            <a:ext cx="3133229" cy="1116807"/>
          </a:xfrm>
          <a:prstGeom prst="rect">
            <a:avLst/>
          </a:prstGeom>
          <a:noFill/>
          <a:ln/>
        </p:spPr>
        <p:txBody>
          <a:bodyPr wrap="square" lIns="0" tIns="0" rIns="0" bIns="0" rtlCol="0" anchor="t"/>
          <a:lstStyle/>
          <a:p>
            <a:pPr algn="just">
              <a:lnSpc>
                <a:spcPts val="2167"/>
              </a:lnSpc>
            </a:pPr>
            <a:r>
              <a:rPr lang="en-US" sz="1400" dirty="0">
                <a:solidFill>
                  <a:srgbClr val="3A3630"/>
                </a:solidFill>
                <a:latin typeface="Source Sans 3" pitchFamily="34" charset="0"/>
                <a:ea typeface="Source Sans 3" pitchFamily="34" charset="-122"/>
                <a:cs typeface="Source Sans 3" pitchFamily="34" charset="-120"/>
              </a:rPr>
              <a:t>Establecimiento de redes de contención inmediata, supervisión cercana y disponibilidad de profesionales para momentos de crisis aguda.</a:t>
            </a:r>
            <a:endParaRPr lang="en-US" sz="1400" dirty="0"/>
          </a:p>
        </p:txBody>
      </p:sp>
      <p:sp>
        <p:nvSpPr>
          <p:cNvPr id="14" name="Shape 10"/>
          <p:cNvSpPr/>
          <p:nvPr/>
        </p:nvSpPr>
        <p:spPr>
          <a:xfrm>
            <a:off x="8011617" y="2737049"/>
            <a:ext cx="3482281" cy="2525316"/>
          </a:xfrm>
          <a:prstGeom prst="roundRect">
            <a:avLst>
              <a:gd name="adj" fmla="val 1037"/>
            </a:avLst>
          </a:prstGeom>
          <a:solidFill>
            <a:srgbClr val="F3E7D4"/>
          </a:solidFill>
          <a:ln/>
        </p:spPr>
        <p:txBody>
          <a:bodyPr/>
          <a:lstStyle/>
          <a:p>
            <a:endParaRPr lang="es-CL" sz="1500"/>
          </a:p>
        </p:txBody>
      </p:sp>
      <p:sp>
        <p:nvSpPr>
          <p:cNvPr id="15" name="Shape 11"/>
          <p:cNvSpPr/>
          <p:nvPr/>
        </p:nvSpPr>
        <p:spPr>
          <a:xfrm>
            <a:off x="8186143" y="2911574"/>
            <a:ext cx="523578" cy="523578"/>
          </a:xfrm>
          <a:prstGeom prst="roundRect">
            <a:avLst>
              <a:gd name="adj" fmla="val 14552264"/>
            </a:avLst>
          </a:prstGeom>
          <a:solidFill>
            <a:srgbClr val="38512F"/>
          </a:solidFill>
          <a:ln/>
        </p:spPr>
        <p:txBody>
          <a:bodyPr/>
          <a:lstStyle/>
          <a:p>
            <a:endParaRPr lang="es-CL" sz="1500"/>
          </a:p>
        </p:txBody>
      </p:sp>
      <p:pic>
        <p:nvPicPr>
          <p:cNvPr id="16"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30108" y="3055541"/>
            <a:ext cx="235545" cy="235545"/>
          </a:xfrm>
          <a:prstGeom prst="rect">
            <a:avLst/>
          </a:prstGeom>
        </p:spPr>
      </p:pic>
      <p:sp>
        <p:nvSpPr>
          <p:cNvPr id="17" name="Text 12"/>
          <p:cNvSpPr/>
          <p:nvPr/>
        </p:nvSpPr>
        <p:spPr>
          <a:xfrm>
            <a:off x="8186143" y="3609678"/>
            <a:ext cx="2363490" cy="256679"/>
          </a:xfrm>
          <a:prstGeom prst="rect">
            <a:avLst/>
          </a:prstGeom>
          <a:noFill/>
          <a:ln/>
        </p:spPr>
        <p:txBody>
          <a:bodyPr wrap="none" lIns="0" tIns="0" rIns="0" bIns="0" rtlCol="0" anchor="t"/>
          <a:lstStyle/>
          <a:p>
            <a:pPr>
              <a:lnSpc>
                <a:spcPts val="2000"/>
              </a:lnSpc>
            </a:pPr>
            <a:r>
              <a:rPr lang="en-US" sz="1400" b="1" dirty="0">
                <a:solidFill>
                  <a:srgbClr val="3A3630"/>
                </a:solidFill>
                <a:latin typeface="Lora" pitchFamily="34" charset="0"/>
                <a:ea typeface="Lora" pitchFamily="34" charset="-122"/>
                <a:cs typeface="Lora" pitchFamily="34" charset="-120"/>
              </a:rPr>
              <a:t>Estabilización emocional</a:t>
            </a:r>
            <a:endParaRPr lang="en-US" sz="1400" b="1" dirty="0"/>
          </a:p>
        </p:txBody>
      </p:sp>
      <p:sp>
        <p:nvSpPr>
          <p:cNvPr id="18" name="Text 13"/>
          <p:cNvSpPr/>
          <p:nvPr/>
        </p:nvSpPr>
        <p:spPr>
          <a:xfrm>
            <a:off x="8186143" y="3971032"/>
            <a:ext cx="3133229" cy="1116807"/>
          </a:xfrm>
          <a:prstGeom prst="rect">
            <a:avLst/>
          </a:prstGeom>
          <a:noFill/>
          <a:ln/>
        </p:spPr>
        <p:txBody>
          <a:bodyPr wrap="square" lIns="0" tIns="0" rIns="0" bIns="0" rtlCol="0" anchor="t"/>
          <a:lstStyle/>
          <a:p>
            <a:pPr algn="just">
              <a:lnSpc>
                <a:spcPts val="2167"/>
              </a:lnSpc>
            </a:pPr>
            <a:r>
              <a:rPr lang="en-US" sz="1400" dirty="0">
                <a:solidFill>
                  <a:srgbClr val="3A3630"/>
                </a:solidFill>
                <a:latin typeface="Source Sans 3" pitchFamily="34" charset="0"/>
                <a:ea typeface="Source Sans 3" pitchFamily="34" charset="-122"/>
                <a:cs typeface="Source Sans 3" pitchFamily="34" charset="-120"/>
              </a:rPr>
              <a:t>Intervenciones orientadas a regular la activación emocional, reducir el dolor psicológico y restaurar mecanismos básicos de afrontamiento.</a:t>
            </a:r>
            <a:endParaRPr lang="en-US" sz="1400" dirty="0"/>
          </a:p>
        </p:txBody>
      </p:sp>
      <p:sp>
        <p:nvSpPr>
          <p:cNvPr id="19" name="Text 14"/>
          <p:cNvSpPr/>
          <p:nvPr/>
        </p:nvSpPr>
        <p:spPr>
          <a:xfrm>
            <a:off x="698104" y="5458719"/>
            <a:ext cx="10795793" cy="558403"/>
          </a:xfrm>
          <a:prstGeom prst="rect">
            <a:avLst/>
          </a:prstGeom>
          <a:noFill/>
          <a:ln/>
        </p:spPr>
        <p:txBody>
          <a:bodyPr wrap="square" lIns="0" tIns="0" rIns="0" bIns="0" rtlCol="0" anchor="t"/>
          <a:lstStyle/>
          <a:p>
            <a:pPr>
              <a:lnSpc>
                <a:spcPts val="2167"/>
              </a:lnSpc>
            </a:pPr>
            <a:r>
              <a:rPr lang="en-US" sz="1400" dirty="0">
                <a:solidFill>
                  <a:srgbClr val="3A3630"/>
                </a:solidFill>
                <a:latin typeface="Source Sans 3" pitchFamily="34" charset="0"/>
                <a:ea typeface="Source Sans 3" pitchFamily="34" charset="-122"/>
                <a:cs typeface="Source Sans 3" pitchFamily="34" charset="-120"/>
              </a:rPr>
              <a:t>La implementación efectiva de estas estrategias requiere coordinación entre profesionales, familiares y el propio paciente, adaptándose siempre al contexto y características individuales de cada caso clínico.</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4131" y="346571"/>
            <a:ext cx="4979094" cy="296466"/>
          </a:xfrm>
          <a:prstGeom prst="rect">
            <a:avLst/>
          </a:prstGeom>
          <a:noFill/>
          <a:ln/>
        </p:spPr>
        <p:txBody>
          <a:bodyPr wrap="none" lIns="0" tIns="0" rIns="0" bIns="0" rtlCol="0" anchor="t"/>
          <a:lstStyle/>
          <a:p>
            <a:pPr>
              <a:lnSpc>
                <a:spcPts val="2333"/>
              </a:lnSpc>
            </a:pPr>
            <a:r>
              <a:rPr lang="en-US" sz="2000" dirty="0">
                <a:solidFill>
                  <a:srgbClr val="38512F"/>
                </a:solidFill>
                <a:latin typeface="Lora" pitchFamily="34" charset="0"/>
                <a:ea typeface="Lora" pitchFamily="34" charset="-122"/>
                <a:cs typeface="Lora" pitchFamily="34" charset="-120"/>
              </a:rPr>
              <a:t>Esperanza Radical: Reconstruyendo el Futuro</a:t>
            </a:r>
            <a:endParaRPr lang="en-US" sz="2000" dirty="0"/>
          </a:p>
        </p:txBody>
      </p:sp>
      <p:sp>
        <p:nvSpPr>
          <p:cNvPr id="3" name="Text 1"/>
          <p:cNvSpPr/>
          <p:nvPr/>
        </p:nvSpPr>
        <p:spPr>
          <a:xfrm>
            <a:off x="482005" y="1047655"/>
            <a:ext cx="5468938" cy="483692"/>
          </a:xfrm>
          <a:prstGeom prst="rect">
            <a:avLst/>
          </a:prstGeom>
          <a:noFill/>
          <a:ln/>
        </p:spPr>
        <p:txBody>
          <a:bodyPr wrap="square" lIns="0" tIns="0" rIns="0" bIns="0" rtlCol="0" anchor="t"/>
          <a:lstStyle/>
          <a:p>
            <a:pPr>
              <a:lnSpc>
                <a:spcPts val="1250"/>
              </a:lnSpc>
            </a:pPr>
            <a:r>
              <a:rPr lang="en-US" sz="1300" dirty="0">
                <a:solidFill>
                  <a:srgbClr val="3A3630"/>
                </a:solidFill>
                <a:latin typeface="Source Sans 3" pitchFamily="34" charset="0"/>
                <a:ea typeface="Source Sans 3" pitchFamily="34" charset="-122"/>
                <a:cs typeface="Source Sans 3" pitchFamily="34" charset="-120"/>
              </a:rPr>
              <a:t>Desde la perspectiva de la psicología postbiográfica, la esperanza radical emerge como una herramienta terapéutica transformadora. No se trata simplemente de infundir optimismo superficial, sino de un proceso profundo de </a:t>
            </a:r>
            <a:r>
              <a:rPr lang="en-US" sz="1300" b="1" dirty="0">
                <a:solidFill>
                  <a:srgbClr val="3A3630"/>
                </a:solidFill>
                <a:latin typeface="Source Sans 3" pitchFamily="34" charset="0"/>
                <a:ea typeface="Source Sans 3" pitchFamily="34" charset="-122"/>
                <a:cs typeface="Source Sans 3" pitchFamily="34" charset="-120"/>
              </a:rPr>
              <a:t>reconstrucción de posibilidades vitales</a:t>
            </a:r>
            <a:r>
              <a:rPr lang="en-US" sz="1300" dirty="0">
                <a:solidFill>
                  <a:srgbClr val="3A3630"/>
                </a:solidFill>
                <a:latin typeface="Source Sans 3" pitchFamily="34" charset="0"/>
                <a:ea typeface="Source Sans 3" pitchFamily="34" charset="-122"/>
                <a:cs typeface="Source Sans 3" pitchFamily="34" charset="-120"/>
              </a:rPr>
              <a:t> que devuelven sentido existencial y capacidad de acción al individuo en crisis.</a:t>
            </a:r>
            <a:endParaRPr lang="en-US" sz="1300" dirty="0"/>
          </a:p>
        </p:txBody>
      </p:sp>
      <p:sp>
        <p:nvSpPr>
          <p:cNvPr id="4" name="Text 2"/>
          <p:cNvSpPr/>
          <p:nvPr/>
        </p:nvSpPr>
        <p:spPr>
          <a:xfrm>
            <a:off x="431602" y="1994801"/>
            <a:ext cx="5468938" cy="483692"/>
          </a:xfrm>
          <a:prstGeom prst="rect">
            <a:avLst/>
          </a:prstGeom>
          <a:noFill/>
          <a:ln/>
        </p:spPr>
        <p:txBody>
          <a:bodyPr wrap="square" lIns="0" tIns="0" rIns="0" bIns="0" rtlCol="0" anchor="t"/>
          <a:lstStyle/>
          <a:p>
            <a:pPr>
              <a:lnSpc>
                <a:spcPts val="1250"/>
              </a:lnSpc>
            </a:pPr>
            <a:r>
              <a:rPr lang="en-US" sz="1300" dirty="0">
                <a:solidFill>
                  <a:srgbClr val="3A3630"/>
                </a:solidFill>
                <a:latin typeface="Source Sans 3" pitchFamily="34" charset="0"/>
                <a:ea typeface="Source Sans 3" pitchFamily="34" charset="-122"/>
                <a:cs typeface="Source Sans 3" pitchFamily="34" charset="-120"/>
              </a:rPr>
              <a:t>Este enfoque reconoce que el sufrimiento suicida a menudo se relaciona con una </a:t>
            </a:r>
            <a:r>
              <a:rPr lang="en-US" sz="1300" dirty="0">
                <a:latin typeface="Source Sans 3" pitchFamily="34" charset="0"/>
                <a:ea typeface="Source Sans 3" pitchFamily="34" charset="-122"/>
                <a:cs typeface="Source Sans 3" pitchFamily="34" charset="-120"/>
              </a:rPr>
              <a:t>ruptura narrativa: </a:t>
            </a:r>
            <a:r>
              <a:rPr lang="en-US" sz="1300" dirty="0">
                <a:solidFill>
                  <a:srgbClr val="3A3630"/>
                </a:solidFill>
                <a:latin typeface="Source Sans 3" pitchFamily="34" charset="0"/>
                <a:ea typeface="Source Sans 3" pitchFamily="34" charset="-122"/>
                <a:cs typeface="Source Sans 3" pitchFamily="34" charset="-120"/>
              </a:rPr>
              <a:t>la persona pierde la capacidad de imaginarse futuros viables. La intervención se centra entonces en co-construir </a:t>
            </a:r>
            <a:r>
              <a:rPr lang="en-US" sz="1300" i="1" dirty="0">
                <a:solidFill>
                  <a:srgbClr val="3A3630"/>
                </a:solidFill>
                <a:latin typeface="Source Sans 3" pitchFamily="34" charset="0"/>
                <a:ea typeface="Source Sans 3" pitchFamily="34" charset="-122"/>
                <a:cs typeface="Source Sans 3" pitchFamily="34" charset="-120"/>
              </a:rPr>
              <a:t>microfuturos</a:t>
            </a:r>
            <a:r>
              <a:rPr lang="en-US" sz="1300" dirty="0">
                <a:solidFill>
                  <a:srgbClr val="3A3630"/>
                </a:solidFill>
                <a:latin typeface="Source Sans 3" pitchFamily="34" charset="0"/>
                <a:ea typeface="Source Sans 3" pitchFamily="34" charset="-122"/>
                <a:cs typeface="Source Sans 3" pitchFamily="34" charset="-120"/>
              </a:rPr>
              <a:t> —pequeñas posibilidades concretas y alcanzables— que restauren gradualmente la agencia personal.</a:t>
            </a:r>
            <a:endParaRPr lang="en-US" sz="1300" dirty="0"/>
          </a:p>
        </p:txBody>
      </p:sp>
      <p:pic>
        <p:nvPicPr>
          <p:cNvPr id="5" name="Image 0" descr="preencoded.png"/>
          <p:cNvPicPr>
            <a:picLocks noChangeAspect="1"/>
          </p:cNvPicPr>
          <p:nvPr/>
        </p:nvPicPr>
        <p:blipFill>
          <a:blip r:embed="rId3"/>
          <a:stretch>
            <a:fillRect/>
          </a:stretch>
        </p:blipFill>
        <p:spPr>
          <a:xfrm>
            <a:off x="6225282" y="907653"/>
            <a:ext cx="4375150" cy="4375150"/>
          </a:xfrm>
          <a:prstGeom prst="rect">
            <a:avLst/>
          </a:prstGeom>
        </p:spPr>
      </p:pic>
      <p:sp>
        <p:nvSpPr>
          <p:cNvPr id="6" name="Text 3"/>
          <p:cNvSpPr/>
          <p:nvPr/>
        </p:nvSpPr>
        <p:spPr>
          <a:xfrm>
            <a:off x="431602" y="2981878"/>
            <a:ext cx="100807" cy="126008"/>
          </a:xfrm>
          <a:prstGeom prst="rect">
            <a:avLst/>
          </a:prstGeom>
          <a:noFill/>
          <a:ln/>
        </p:spPr>
        <p:txBody>
          <a:bodyPr wrap="none" lIns="0" tIns="0" rIns="0" bIns="0" rtlCol="0" anchor="t"/>
          <a:lstStyle/>
          <a:p>
            <a:pPr>
              <a:lnSpc>
                <a:spcPts val="1250"/>
              </a:lnSpc>
            </a:pPr>
            <a:r>
              <a:rPr lang="en-US" sz="1000" dirty="0">
                <a:solidFill>
                  <a:srgbClr val="3A3630"/>
                </a:solidFill>
                <a:latin typeface="Lora Light" pitchFamily="34" charset="0"/>
                <a:ea typeface="Lora Light" pitchFamily="34" charset="-122"/>
                <a:cs typeface="Lora Light" pitchFamily="34" charset="-120"/>
              </a:rPr>
              <a:t>01</a:t>
            </a:r>
            <a:endParaRPr lang="en-US" sz="1000" dirty="0"/>
          </a:p>
        </p:txBody>
      </p:sp>
      <p:sp>
        <p:nvSpPr>
          <p:cNvPr id="7" name="Shape 4"/>
          <p:cNvSpPr/>
          <p:nvPr/>
        </p:nvSpPr>
        <p:spPr>
          <a:xfrm>
            <a:off x="431602" y="3140528"/>
            <a:ext cx="5541467" cy="12700"/>
          </a:xfrm>
          <a:prstGeom prst="rect">
            <a:avLst/>
          </a:prstGeom>
          <a:solidFill>
            <a:srgbClr val="38512F"/>
          </a:solidFill>
          <a:ln/>
        </p:spPr>
        <p:txBody>
          <a:bodyPr/>
          <a:lstStyle/>
          <a:p>
            <a:endParaRPr lang="es-CL" sz="1500"/>
          </a:p>
        </p:txBody>
      </p:sp>
      <p:sp>
        <p:nvSpPr>
          <p:cNvPr id="8" name="Text 5"/>
          <p:cNvSpPr/>
          <p:nvPr/>
        </p:nvSpPr>
        <p:spPr>
          <a:xfrm>
            <a:off x="431602" y="3216331"/>
            <a:ext cx="1611114" cy="148332"/>
          </a:xfrm>
          <a:prstGeom prst="rect">
            <a:avLst/>
          </a:prstGeom>
          <a:noFill/>
          <a:ln/>
        </p:spPr>
        <p:txBody>
          <a:bodyPr wrap="none" lIns="0" tIns="0" rIns="0" bIns="0" rtlCol="0" anchor="t"/>
          <a:lstStyle/>
          <a:p>
            <a:pPr>
              <a:lnSpc>
                <a:spcPts val="1167"/>
              </a:lnSpc>
            </a:pPr>
            <a:r>
              <a:rPr lang="en-US" sz="1000" b="1" dirty="0">
                <a:solidFill>
                  <a:srgbClr val="3A3630"/>
                </a:solidFill>
                <a:latin typeface="Lora" pitchFamily="34" charset="0"/>
                <a:ea typeface="Lora" pitchFamily="34" charset="-122"/>
                <a:cs typeface="Lora" pitchFamily="34" charset="-120"/>
              </a:rPr>
              <a:t>Validación del dolor presente</a:t>
            </a:r>
            <a:endParaRPr lang="en-US" sz="1000" b="1" dirty="0"/>
          </a:p>
        </p:txBody>
      </p:sp>
      <p:sp>
        <p:nvSpPr>
          <p:cNvPr id="9" name="Text 6"/>
          <p:cNvSpPr/>
          <p:nvPr/>
        </p:nvSpPr>
        <p:spPr>
          <a:xfrm>
            <a:off x="431602" y="3425088"/>
            <a:ext cx="5541467" cy="161231"/>
          </a:xfrm>
          <a:prstGeom prst="rect">
            <a:avLst/>
          </a:prstGeom>
          <a:noFill/>
          <a:ln/>
        </p:spPr>
        <p:txBody>
          <a:bodyPr wrap="none" lIns="0" tIns="0" rIns="0" bIns="0" rtlCol="0" anchor="t"/>
          <a:lstStyle/>
          <a:p>
            <a:pPr>
              <a:lnSpc>
                <a:spcPts val="1250"/>
              </a:lnSpc>
            </a:pPr>
            <a:r>
              <a:rPr lang="en-US" sz="1050" dirty="0">
                <a:solidFill>
                  <a:srgbClr val="3A3630"/>
                </a:solidFill>
                <a:latin typeface="Source Sans 3" pitchFamily="34" charset="0"/>
                <a:ea typeface="Source Sans 3" pitchFamily="34" charset="-122"/>
                <a:cs typeface="Source Sans 3" pitchFamily="34" charset="-120"/>
              </a:rPr>
              <a:t>Reconocer la legitimidad del sufrimiento sin minimizar ni juzgar la experiencia subjetiva del paciente.</a:t>
            </a:r>
            <a:endParaRPr lang="en-US" sz="1050" dirty="0"/>
          </a:p>
        </p:txBody>
      </p:sp>
      <p:sp>
        <p:nvSpPr>
          <p:cNvPr id="10" name="Text 7"/>
          <p:cNvSpPr/>
          <p:nvPr/>
        </p:nvSpPr>
        <p:spPr>
          <a:xfrm>
            <a:off x="431602" y="3854939"/>
            <a:ext cx="100807" cy="126008"/>
          </a:xfrm>
          <a:prstGeom prst="rect">
            <a:avLst/>
          </a:prstGeom>
          <a:noFill/>
          <a:ln/>
        </p:spPr>
        <p:txBody>
          <a:bodyPr wrap="none" lIns="0" tIns="0" rIns="0" bIns="0" rtlCol="0" anchor="t"/>
          <a:lstStyle/>
          <a:p>
            <a:pPr>
              <a:lnSpc>
                <a:spcPts val="1250"/>
              </a:lnSpc>
            </a:pPr>
            <a:r>
              <a:rPr lang="en-US" sz="1000" dirty="0">
                <a:solidFill>
                  <a:srgbClr val="3A3630"/>
                </a:solidFill>
                <a:latin typeface="Lora Light" pitchFamily="34" charset="0"/>
                <a:ea typeface="Lora Light" pitchFamily="34" charset="-122"/>
                <a:cs typeface="Lora Light" pitchFamily="34" charset="-120"/>
              </a:rPr>
              <a:t>02</a:t>
            </a:r>
            <a:endParaRPr lang="en-US" sz="1000" dirty="0"/>
          </a:p>
        </p:txBody>
      </p:sp>
      <p:sp>
        <p:nvSpPr>
          <p:cNvPr id="11" name="Shape 8"/>
          <p:cNvSpPr/>
          <p:nvPr/>
        </p:nvSpPr>
        <p:spPr>
          <a:xfrm>
            <a:off x="425252" y="4057323"/>
            <a:ext cx="5541467" cy="12700"/>
          </a:xfrm>
          <a:prstGeom prst="rect">
            <a:avLst/>
          </a:prstGeom>
          <a:solidFill>
            <a:srgbClr val="38512F"/>
          </a:solidFill>
          <a:ln/>
        </p:spPr>
        <p:txBody>
          <a:bodyPr/>
          <a:lstStyle/>
          <a:p>
            <a:endParaRPr lang="es-CL" sz="1000"/>
          </a:p>
        </p:txBody>
      </p:sp>
      <p:sp>
        <p:nvSpPr>
          <p:cNvPr id="12" name="Text 9"/>
          <p:cNvSpPr/>
          <p:nvPr/>
        </p:nvSpPr>
        <p:spPr>
          <a:xfrm>
            <a:off x="431602" y="4089392"/>
            <a:ext cx="1682750" cy="148332"/>
          </a:xfrm>
          <a:prstGeom prst="rect">
            <a:avLst/>
          </a:prstGeom>
          <a:noFill/>
          <a:ln/>
        </p:spPr>
        <p:txBody>
          <a:bodyPr wrap="none" lIns="0" tIns="0" rIns="0" bIns="0" rtlCol="0" anchor="t"/>
          <a:lstStyle/>
          <a:p>
            <a:pPr>
              <a:lnSpc>
                <a:spcPts val="1167"/>
              </a:lnSpc>
            </a:pPr>
            <a:r>
              <a:rPr lang="en-US" sz="1000" b="1" dirty="0">
                <a:solidFill>
                  <a:srgbClr val="3A3630"/>
                </a:solidFill>
                <a:latin typeface="Lora" pitchFamily="34" charset="0"/>
                <a:ea typeface="Lora" pitchFamily="34" charset="-122"/>
                <a:cs typeface="Lora" pitchFamily="34" charset="-120"/>
              </a:rPr>
              <a:t>Identificación de microfuturos</a:t>
            </a:r>
            <a:endParaRPr lang="en-US" sz="1000" b="1" dirty="0"/>
          </a:p>
        </p:txBody>
      </p:sp>
      <p:sp>
        <p:nvSpPr>
          <p:cNvPr id="13" name="Text 10"/>
          <p:cNvSpPr/>
          <p:nvPr/>
        </p:nvSpPr>
        <p:spPr>
          <a:xfrm>
            <a:off x="431602" y="4298149"/>
            <a:ext cx="5541467" cy="161231"/>
          </a:xfrm>
          <a:prstGeom prst="rect">
            <a:avLst/>
          </a:prstGeom>
          <a:noFill/>
          <a:ln/>
        </p:spPr>
        <p:txBody>
          <a:bodyPr wrap="none" lIns="0" tIns="0" rIns="0" bIns="0" rtlCol="0" anchor="t"/>
          <a:lstStyle/>
          <a:p>
            <a:pPr>
              <a:lnSpc>
                <a:spcPts val="1250"/>
              </a:lnSpc>
            </a:pPr>
            <a:r>
              <a:rPr lang="en-US" sz="1000" dirty="0">
                <a:solidFill>
                  <a:srgbClr val="3A3630"/>
                </a:solidFill>
                <a:latin typeface="Source Sans 3" pitchFamily="34" charset="0"/>
                <a:ea typeface="Source Sans 3" pitchFamily="34" charset="-122"/>
                <a:cs typeface="Source Sans 3" pitchFamily="34" charset="-120"/>
              </a:rPr>
              <a:t>Explorar pequeñas posibilidades inmediatas que puedan generar conexión con el presente y el futuro cercano.</a:t>
            </a:r>
            <a:endParaRPr lang="en-US" sz="1000" dirty="0"/>
          </a:p>
        </p:txBody>
      </p:sp>
      <p:sp>
        <p:nvSpPr>
          <p:cNvPr id="14" name="Text 11"/>
          <p:cNvSpPr/>
          <p:nvPr/>
        </p:nvSpPr>
        <p:spPr>
          <a:xfrm>
            <a:off x="431602" y="4775323"/>
            <a:ext cx="100807" cy="126008"/>
          </a:xfrm>
          <a:prstGeom prst="rect">
            <a:avLst/>
          </a:prstGeom>
          <a:noFill/>
          <a:ln/>
        </p:spPr>
        <p:txBody>
          <a:bodyPr wrap="none" lIns="0" tIns="0" rIns="0" bIns="0" rtlCol="0" anchor="t"/>
          <a:lstStyle/>
          <a:p>
            <a:pPr>
              <a:lnSpc>
                <a:spcPts val="1250"/>
              </a:lnSpc>
            </a:pPr>
            <a:r>
              <a:rPr lang="en-US" sz="1000" dirty="0">
                <a:solidFill>
                  <a:srgbClr val="3A3630"/>
                </a:solidFill>
                <a:latin typeface="Lora Light" pitchFamily="34" charset="0"/>
                <a:ea typeface="Lora Light" pitchFamily="34" charset="-122"/>
                <a:cs typeface="Lora Light" pitchFamily="34" charset="-120"/>
              </a:rPr>
              <a:t>03</a:t>
            </a:r>
            <a:endParaRPr lang="en-US" sz="1000" dirty="0"/>
          </a:p>
        </p:txBody>
      </p:sp>
      <p:sp>
        <p:nvSpPr>
          <p:cNvPr id="15" name="Shape 12"/>
          <p:cNvSpPr/>
          <p:nvPr/>
        </p:nvSpPr>
        <p:spPr>
          <a:xfrm>
            <a:off x="431602" y="4933973"/>
            <a:ext cx="5541467" cy="12700"/>
          </a:xfrm>
          <a:prstGeom prst="rect">
            <a:avLst/>
          </a:prstGeom>
          <a:solidFill>
            <a:srgbClr val="38512F"/>
          </a:solidFill>
          <a:ln/>
        </p:spPr>
        <p:txBody>
          <a:bodyPr/>
          <a:lstStyle/>
          <a:p>
            <a:endParaRPr lang="es-CL" sz="1000"/>
          </a:p>
        </p:txBody>
      </p:sp>
      <p:sp>
        <p:nvSpPr>
          <p:cNvPr id="16" name="Text 13"/>
          <p:cNvSpPr/>
          <p:nvPr/>
        </p:nvSpPr>
        <p:spPr>
          <a:xfrm>
            <a:off x="431602" y="5009776"/>
            <a:ext cx="1461493" cy="148332"/>
          </a:xfrm>
          <a:prstGeom prst="rect">
            <a:avLst/>
          </a:prstGeom>
          <a:noFill/>
          <a:ln/>
        </p:spPr>
        <p:txBody>
          <a:bodyPr wrap="none" lIns="0" tIns="0" rIns="0" bIns="0" rtlCol="0" anchor="t"/>
          <a:lstStyle/>
          <a:p>
            <a:pPr>
              <a:lnSpc>
                <a:spcPts val="1167"/>
              </a:lnSpc>
            </a:pPr>
            <a:r>
              <a:rPr lang="en-US" sz="1000" b="1" dirty="0">
                <a:solidFill>
                  <a:srgbClr val="3A3630"/>
                </a:solidFill>
                <a:latin typeface="Lora" pitchFamily="34" charset="0"/>
                <a:ea typeface="Lora" pitchFamily="34" charset="-122"/>
                <a:cs typeface="Lora" pitchFamily="34" charset="-120"/>
              </a:rPr>
              <a:t>Restauración de la agencia</a:t>
            </a:r>
            <a:endParaRPr lang="en-US" sz="1000" b="1" dirty="0"/>
          </a:p>
        </p:txBody>
      </p:sp>
      <p:sp>
        <p:nvSpPr>
          <p:cNvPr id="17" name="Text 14"/>
          <p:cNvSpPr/>
          <p:nvPr/>
        </p:nvSpPr>
        <p:spPr>
          <a:xfrm>
            <a:off x="431602" y="5218534"/>
            <a:ext cx="5541467" cy="161231"/>
          </a:xfrm>
          <a:prstGeom prst="rect">
            <a:avLst/>
          </a:prstGeom>
          <a:noFill/>
          <a:ln/>
        </p:spPr>
        <p:txBody>
          <a:bodyPr wrap="none" lIns="0" tIns="0" rIns="0" bIns="0" rtlCol="0" anchor="t"/>
          <a:lstStyle/>
          <a:p>
            <a:pPr>
              <a:lnSpc>
                <a:spcPts val="1250"/>
              </a:lnSpc>
            </a:pPr>
            <a:r>
              <a:rPr lang="en-US" sz="1000" dirty="0">
                <a:solidFill>
                  <a:srgbClr val="3A3630"/>
                </a:solidFill>
                <a:latin typeface="Source Sans 3" pitchFamily="34" charset="0"/>
                <a:ea typeface="Source Sans 3" pitchFamily="34" charset="-122"/>
                <a:cs typeface="Source Sans 3" pitchFamily="34" charset="-120"/>
              </a:rPr>
              <a:t>Facilitar experiencias de control y decisión que devuelvan al individuo el sentido de capacidad para </a:t>
            </a:r>
            <a:r>
              <a:rPr lang="en-US" sz="1000" dirty="0" err="1">
                <a:solidFill>
                  <a:srgbClr val="3A3630"/>
                </a:solidFill>
                <a:latin typeface="Source Sans 3" pitchFamily="34" charset="0"/>
                <a:ea typeface="Source Sans 3" pitchFamily="34" charset="-122"/>
                <a:cs typeface="Source Sans 3" pitchFamily="34" charset="-120"/>
              </a:rPr>
              <a:t>influir</a:t>
            </a:r>
            <a:r>
              <a:rPr lang="en-US" sz="1000" dirty="0">
                <a:solidFill>
                  <a:srgbClr val="3A3630"/>
                </a:solidFill>
                <a:latin typeface="Source Sans 3" pitchFamily="34" charset="0"/>
                <a:ea typeface="Source Sans 3" pitchFamily="34" charset="-122"/>
                <a:cs typeface="Source Sans 3" pitchFamily="34" charset="-120"/>
              </a:rPr>
              <a:t> </a:t>
            </a:r>
          </a:p>
          <a:p>
            <a:pPr>
              <a:lnSpc>
                <a:spcPts val="1250"/>
              </a:lnSpc>
            </a:pPr>
            <a:r>
              <a:rPr lang="en-US" sz="1000" dirty="0" err="1">
                <a:solidFill>
                  <a:srgbClr val="3A3630"/>
                </a:solidFill>
                <a:latin typeface="Source Sans 3" pitchFamily="34" charset="0"/>
                <a:ea typeface="Source Sans 3" pitchFamily="34" charset="-122"/>
                <a:cs typeface="Source Sans 3" pitchFamily="34" charset="-120"/>
              </a:rPr>
              <a:t>en</a:t>
            </a:r>
            <a:r>
              <a:rPr lang="en-US" sz="1000" dirty="0">
                <a:solidFill>
                  <a:srgbClr val="3A3630"/>
                </a:solidFill>
                <a:latin typeface="Source Sans 3" pitchFamily="34" charset="0"/>
                <a:ea typeface="Source Sans 3" pitchFamily="34" charset="-122"/>
                <a:cs typeface="Source Sans 3" pitchFamily="34" charset="-120"/>
              </a:rPr>
              <a:t> su propia vida.</a:t>
            </a:r>
            <a:endParaRPr lang="en-US" sz="1000" dirty="0"/>
          </a:p>
        </p:txBody>
      </p:sp>
      <p:sp>
        <p:nvSpPr>
          <p:cNvPr id="18" name="Text 15"/>
          <p:cNvSpPr/>
          <p:nvPr/>
        </p:nvSpPr>
        <p:spPr>
          <a:xfrm>
            <a:off x="431602" y="5695708"/>
            <a:ext cx="100807" cy="126008"/>
          </a:xfrm>
          <a:prstGeom prst="rect">
            <a:avLst/>
          </a:prstGeom>
          <a:noFill/>
          <a:ln/>
        </p:spPr>
        <p:txBody>
          <a:bodyPr wrap="none" lIns="0" tIns="0" rIns="0" bIns="0" rtlCol="0" anchor="t"/>
          <a:lstStyle/>
          <a:p>
            <a:pPr>
              <a:lnSpc>
                <a:spcPts val="1250"/>
              </a:lnSpc>
            </a:pPr>
            <a:r>
              <a:rPr lang="en-US" sz="1000" dirty="0">
                <a:solidFill>
                  <a:srgbClr val="3A3630"/>
                </a:solidFill>
                <a:latin typeface="Lora Light" pitchFamily="34" charset="0"/>
                <a:ea typeface="Lora Light" pitchFamily="34" charset="-122"/>
                <a:cs typeface="Lora Light" pitchFamily="34" charset="-120"/>
              </a:rPr>
              <a:t>04</a:t>
            </a:r>
            <a:endParaRPr lang="en-US" sz="1000" dirty="0"/>
          </a:p>
        </p:txBody>
      </p:sp>
      <p:sp>
        <p:nvSpPr>
          <p:cNvPr id="19" name="Shape 16"/>
          <p:cNvSpPr/>
          <p:nvPr/>
        </p:nvSpPr>
        <p:spPr>
          <a:xfrm>
            <a:off x="431602" y="5854358"/>
            <a:ext cx="5541467" cy="12700"/>
          </a:xfrm>
          <a:prstGeom prst="rect">
            <a:avLst/>
          </a:prstGeom>
          <a:solidFill>
            <a:srgbClr val="38512F"/>
          </a:solidFill>
          <a:ln/>
        </p:spPr>
        <p:txBody>
          <a:bodyPr/>
          <a:lstStyle/>
          <a:p>
            <a:endParaRPr lang="es-CL" sz="1000"/>
          </a:p>
        </p:txBody>
      </p:sp>
      <p:sp>
        <p:nvSpPr>
          <p:cNvPr id="20" name="Text 17"/>
          <p:cNvSpPr/>
          <p:nvPr/>
        </p:nvSpPr>
        <p:spPr>
          <a:xfrm>
            <a:off x="431602" y="5930161"/>
            <a:ext cx="1811635" cy="148332"/>
          </a:xfrm>
          <a:prstGeom prst="rect">
            <a:avLst/>
          </a:prstGeom>
          <a:noFill/>
          <a:ln/>
        </p:spPr>
        <p:txBody>
          <a:bodyPr wrap="none" lIns="0" tIns="0" rIns="0" bIns="0" rtlCol="0" anchor="t"/>
          <a:lstStyle/>
          <a:p>
            <a:pPr>
              <a:lnSpc>
                <a:spcPts val="1167"/>
              </a:lnSpc>
            </a:pPr>
            <a:r>
              <a:rPr lang="en-US" sz="1000" b="1" dirty="0">
                <a:solidFill>
                  <a:srgbClr val="3A3630"/>
                </a:solidFill>
                <a:latin typeface="Lora" pitchFamily="34" charset="0"/>
                <a:ea typeface="Lora" pitchFamily="34" charset="-122"/>
                <a:cs typeface="Lora" pitchFamily="34" charset="-120"/>
              </a:rPr>
              <a:t>Construcción narrativa renovada</a:t>
            </a:r>
            <a:endParaRPr lang="en-US" sz="1000" b="1" dirty="0"/>
          </a:p>
        </p:txBody>
      </p:sp>
      <p:sp>
        <p:nvSpPr>
          <p:cNvPr id="21" name="Text 18"/>
          <p:cNvSpPr/>
          <p:nvPr/>
        </p:nvSpPr>
        <p:spPr>
          <a:xfrm>
            <a:off x="431602" y="6138919"/>
            <a:ext cx="5541467" cy="161231"/>
          </a:xfrm>
          <a:prstGeom prst="rect">
            <a:avLst/>
          </a:prstGeom>
          <a:noFill/>
          <a:ln/>
        </p:spPr>
        <p:txBody>
          <a:bodyPr wrap="none" lIns="0" tIns="0" rIns="0" bIns="0" rtlCol="0" anchor="t"/>
          <a:lstStyle/>
          <a:p>
            <a:pPr>
              <a:lnSpc>
                <a:spcPts val="1250"/>
              </a:lnSpc>
            </a:pPr>
            <a:r>
              <a:rPr lang="en-US" sz="1000" dirty="0">
                <a:solidFill>
                  <a:srgbClr val="3A3630"/>
                </a:solidFill>
                <a:latin typeface="Source Sans 3" pitchFamily="34" charset="0"/>
                <a:ea typeface="Source Sans 3" pitchFamily="34" charset="-122"/>
                <a:cs typeface="Source Sans 3" pitchFamily="34" charset="-120"/>
              </a:rPr>
              <a:t>Integrar estas nuevas posibilidades en una narrativa vital coherente que incorpore el sufrimiento pasado sin quedar atrapado en él.</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3" y="675481"/>
            <a:ext cx="10136287" cy="461963"/>
          </a:xfrm>
          <a:prstGeom prst="rect">
            <a:avLst/>
          </a:prstGeom>
          <a:noFill/>
          <a:ln/>
        </p:spPr>
        <p:txBody>
          <a:bodyPr wrap="none" lIns="0" tIns="0" rIns="0" bIns="0" rtlCol="0" anchor="t"/>
          <a:lstStyle/>
          <a:p>
            <a:pPr>
              <a:lnSpc>
                <a:spcPts val="3625"/>
              </a:lnSpc>
            </a:pPr>
            <a:r>
              <a:rPr lang="en-US" sz="2875" dirty="0">
                <a:solidFill>
                  <a:srgbClr val="38512F"/>
                </a:solidFill>
                <a:latin typeface="Lora" pitchFamily="34" charset="0"/>
                <a:ea typeface="Lora" pitchFamily="34" charset="-122"/>
                <a:cs typeface="Lora" pitchFamily="34" charset="-120"/>
              </a:rPr>
              <a:t>Conclusiones: Hacia una Comprensión Integral del Suicidio</a:t>
            </a:r>
            <a:endParaRPr lang="en-US" sz="2875" dirty="0"/>
          </a:p>
        </p:txBody>
      </p:sp>
      <p:sp>
        <p:nvSpPr>
          <p:cNvPr id="3" name="Text 1"/>
          <p:cNvSpPr/>
          <p:nvPr/>
        </p:nvSpPr>
        <p:spPr>
          <a:xfrm>
            <a:off x="698104" y="1451570"/>
            <a:ext cx="10795793" cy="753666"/>
          </a:xfrm>
          <a:prstGeom prst="rect">
            <a:avLst/>
          </a:prstGeom>
          <a:noFill/>
          <a:ln/>
        </p:spPr>
        <p:txBody>
          <a:bodyPr wrap="square" lIns="0" tIns="0" rIns="0" bIns="0" rtlCol="0" anchor="t"/>
          <a:lstStyle/>
          <a:p>
            <a:pPr>
              <a:lnSpc>
                <a:spcPts val="1958"/>
              </a:lnSpc>
            </a:pPr>
            <a:r>
              <a:rPr lang="en-US" sz="1208" dirty="0">
                <a:solidFill>
                  <a:srgbClr val="3A3630"/>
                </a:solidFill>
                <a:latin typeface="Source Sans 3" pitchFamily="34" charset="0"/>
                <a:ea typeface="Source Sans 3" pitchFamily="34" charset="-122"/>
                <a:cs typeface="Source Sans 3" pitchFamily="34" charset="-120"/>
              </a:rPr>
              <a:t>La Teoría Interpersonal del Suicidio (IPTS) y la Teoría de los Tres Pasos (3ST) representan avances significativos en nuestra comprensión del fenómeno suicida. Ambos marcos teóricos nos permiten abordar el suicidio desde una </a:t>
            </a:r>
            <a:r>
              <a:rPr lang="en-US" sz="1208" b="1" dirty="0">
                <a:solidFill>
                  <a:srgbClr val="3A3630"/>
                </a:solidFill>
                <a:latin typeface="Source Sans 3" pitchFamily="34" charset="0"/>
                <a:ea typeface="Source Sans 3" pitchFamily="34" charset="-122"/>
                <a:cs typeface="Source Sans 3" pitchFamily="34" charset="-120"/>
              </a:rPr>
              <a:t>perspectiva compleja y multifactorial</a:t>
            </a:r>
            <a:r>
              <a:rPr lang="en-US" sz="1208" dirty="0">
                <a:solidFill>
                  <a:srgbClr val="3A3630"/>
                </a:solidFill>
                <a:latin typeface="Source Sans 3" pitchFamily="34" charset="0"/>
                <a:ea typeface="Source Sans 3" pitchFamily="34" charset="-122"/>
                <a:cs typeface="Source Sans 3" pitchFamily="34" charset="-120"/>
              </a:rPr>
              <a:t>, superando modelos lineales simplistas que no capturan la verdadera naturaleza de este fenómeno.</a:t>
            </a:r>
            <a:endParaRPr lang="en-US" sz="1208" dirty="0"/>
          </a:p>
        </p:txBody>
      </p:sp>
      <p:sp>
        <p:nvSpPr>
          <p:cNvPr id="4" name="Shape 2"/>
          <p:cNvSpPr/>
          <p:nvPr/>
        </p:nvSpPr>
        <p:spPr>
          <a:xfrm>
            <a:off x="698104" y="2381944"/>
            <a:ext cx="5319316" cy="1431032"/>
          </a:xfrm>
          <a:prstGeom prst="roundRect">
            <a:avLst>
              <a:gd name="adj" fmla="val 6390"/>
            </a:avLst>
          </a:prstGeom>
          <a:solidFill>
            <a:srgbClr val="FEF5E7"/>
          </a:solidFill>
          <a:ln w="22860">
            <a:solidFill>
              <a:srgbClr val="D9CDBA"/>
            </a:solidFill>
            <a:prstDash val="solid"/>
          </a:ln>
        </p:spPr>
        <p:txBody>
          <a:bodyPr/>
          <a:lstStyle/>
          <a:p>
            <a:endParaRPr lang="es-CL" sz="1500"/>
          </a:p>
        </p:txBody>
      </p:sp>
      <p:sp>
        <p:nvSpPr>
          <p:cNvPr id="5" name="Shape 3"/>
          <p:cNvSpPr/>
          <p:nvPr/>
        </p:nvSpPr>
        <p:spPr>
          <a:xfrm>
            <a:off x="679053" y="2381944"/>
            <a:ext cx="76200" cy="1431032"/>
          </a:xfrm>
          <a:prstGeom prst="roundRect">
            <a:avLst>
              <a:gd name="adj" fmla="val 30924"/>
            </a:avLst>
          </a:prstGeom>
          <a:solidFill>
            <a:srgbClr val="38512F"/>
          </a:solidFill>
          <a:ln/>
        </p:spPr>
        <p:txBody>
          <a:bodyPr/>
          <a:lstStyle/>
          <a:p>
            <a:endParaRPr lang="es-CL" sz="1500"/>
          </a:p>
        </p:txBody>
      </p:sp>
      <p:sp>
        <p:nvSpPr>
          <p:cNvPr id="6" name="Text 4"/>
          <p:cNvSpPr/>
          <p:nvPr/>
        </p:nvSpPr>
        <p:spPr>
          <a:xfrm>
            <a:off x="931367" y="2558057"/>
            <a:ext cx="2638723" cy="230982"/>
          </a:xfrm>
          <a:prstGeom prst="rect">
            <a:avLst/>
          </a:prstGeom>
          <a:noFill/>
          <a:ln/>
        </p:spPr>
        <p:txBody>
          <a:bodyPr wrap="none" lIns="0" tIns="0" rIns="0" bIns="0" rtlCol="0" anchor="t"/>
          <a:lstStyle/>
          <a:p>
            <a:pPr>
              <a:lnSpc>
                <a:spcPts val="1792"/>
              </a:lnSpc>
            </a:pPr>
            <a:r>
              <a:rPr lang="en-US" sz="1417" dirty="0">
                <a:solidFill>
                  <a:srgbClr val="3A3630"/>
                </a:solidFill>
                <a:latin typeface="Lora" pitchFamily="34" charset="0"/>
                <a:ea typeface="Lora" pitchFamily="34" charset="-122"/>
                <a:cs typeface="Lora" pitchFamily="34" charset="-120"/>
              </a:rPr>
              <a:t>Dolor psicológico insoportable</a:t>
            </a:r>
            <a:endParaRPr lang="en-US" sz="1417" dirty="0"/>
          </a:p>
        </p:txBody>
      </p:sp>
      <p:sp>
        <p:nvSpPr>
          <p:cNvPr id="7" name="Text 5"/>
          <p:cNvSpPr/>
          <p:nvPr/>
        </p:nvSpPr>
        <p:spPr>
          <a:xfrm>
            <a:off x="931367" y="2883198"/>
            <a:ext cx="4909939" cy="753666"/>
          </a:xfrm>
          <a:prstGeom prst="rect">
            <a:avLst/>
          </a:prstGeom>
          <a:noFill/>
          <a:ln/>
        </p:spPr>
        <p:txBody>
          <a:bodyPr wrap="square" lIns="0" tIns="0" rIns="0" bIns="0" rtlCol="0" anchor="t"/>
          <a:lstStyle/>
          <a:p>
            <a:pPr>
              <a:lnSpc>
                <a:spcPts val="1958"/>
              </a:lnSpc>
            </a:pPr>
            <a:r>
              <a:rPr lang="en-US" sz="1208" dirty="0">
                <a:solidFill>
                  <a:srgbClr val="3A3630"/>
                </a:solidFill>
                <a:latin typeface="Source Sans 3" pitchFamily="34" charset="0"/>
                <a:ea typeface="Source Sans 3" pitchFamily="34" charset="-122"/>
                <a:cs typeface="Source Sans 3" pitchFamily="34" charset="-120"/>
              </a:rPr>
              <a:t>La evaluación debe considerar la intensidad del sufrimiento emocional como factor desencadenante primario, explorando fuentes de dolor y su impacto en el funcionamiento.</a:t>
            </a:r>
            <a:endParaRPr lang="en-US" sz="1208" dirty="0"/>
          </a:p>
        </p:txBody>
      </p:sp>
      <p:sp>
        <p:nvSpPr>
          <p:cNvPr id="8" name="Shape 6"/>
          <p:cNvSpPr/>
          <p:nvPr/>
        </p:nvSpPr>
        <p:spPr>
          <a:xfrm>
            <a:off x="6174482" y="2381944"/>
            <a:ext cx="5319415" cy="1431032"/>
          </a:xfrm>
          <a:prstGeom prst="roundRect">
            <a:avLst>
              <a:gd name="adj" fmla="val 6390"/>
            </a:avLst>
          </a:prstGeom>
          <a:solidFill>
            <a:srgbClr val="FEF5E7"/>
          </a:solidFill>
          <a:ln w="22860">
            <a:solidFill>
              <a:srgbClr val="D9CDBA"/>
            </a:solidFill>
            <a:prstDash val="solid"/>
          </a:ln>
        </p:spPr>
        <p:txBody>
          <a:bodyPr/>
          <a:lstStyle/>
          <a:p>
            <a:endParaRPr lang="es-CL" sz="1500"/>
          </a:p>
        </p:txBody>
      </p:sp>
      <p:sp>
        <p:nvSpPr>
          <p:cNvPr id="9" name="Shape 7"/>
          <p:cNvSpPr/>
          <p:nvPr/>
        </p:nvSpPr>
        <p:spPr>
          <a:xfrm>
            <a:off x="6155432" y="2381944"/>
            <a:ext cx="76200" cy="1431032"/>
          </a:xfrm>
          <a:prstGeom prst="roundRect">
            <a:avLst>
              <a:gd name="adj" fmla="val 30924"/>
            </a:avLst>
          </a:prstGeom>
          <a:solidFill>
            <a:srgbClr val="38512F"/>
          </a:solidFill>
          <a:ln/>
        </p:spPr>
        <p:txBody>
          <a:bodyPr/>
          <a:lstStyle/>
          <a:p>
            <a:endParaRPr lang="es-CL" sz="1500"/>
          </a:p>
        </p:txBody>
      </p:sp>
      <p:sp>
        <p:nvSpPr>
          <p:cNvPr id="10" name="Text 8"/>
          <p:cNvSpPr/>
          <p:nvPr/>
        </p:nvSpPr>
        <p:spPr>
          <a:xfrm>
            <a:off x="6407745" y="2558057"/>
            <a:ext cx="3071813" cy="230982"/>
          </a:xfrm>
          <a:prstGeom prst="rect">
            <a:avLst/>
          </a:prstGeom>
          <a:noFill/>
          <a:ln/>
        </p:spPr>
        <p:txBody>
          <a:bodyPr wrap="none" lIns="0" tIns="0" rIns="0" bIns="0" rtlCol="0" anchor="t"/>
          <a:lstStyle/>
          <a:p>
            <a:pPr>
              <a:lnSpc>
                <a:spcPts val="1792"/>
              </a:lnSpc>
            </a:pPr>
            <a:r>
              <a:rPr lang="en-US" sz="1417" dirty="0">
                <a:solidFill>
                  <a:srgbClr val="3A3630"/>
                </a:solidFill>
                <a:latin typeface="Lora" pitchFamily="34" charset="0"/>
                <a:ea typeface="Lora" pitchFamily="34" charset="-122"/>
                <a:cs typeface="Lora" pitchFamily="34" charset="-120"/>
              </a:rPr>
              <a:t>Desesperanza y falta de alternativas</a:t>
            </a:r>
            <a:endParaRPr lang="en-US" sz="1417" dirty="0"/>
          </a:p>
        </p:txBody>
      </p:sp>
      <p:sp>
        <p:nvSpPr>
          <p:cNvPr id="11" name="Text 9"/>
          <p:cNvSpPr/>
          <p:nvPr/>
        </p:nvSpPr>
        <p:spPr>
          <a:xfrm>
            <a:off x="6407745" y="2883198"/>
            <a:ext cx="4910038" cy="502444"/>
          </a:xfrm>
          <a:prstGeom prst="rect">
            <a:avLst/>
          </a:prstGeom>
          <a:noFill/>
          <a:ln/>
        </p:spPr>
        <p:txBody>
          <a:bodyPr wrap="square" lIns="0" tIns="0" rIns="0" bIns="0" rtlCol="0" anchor="t"/>
          <a:lstStyle/>
          <a:p>
            <a:pPr>
              <a:lnSpc>
                <a:spcPts val="1958"/>
              </a:lnSpc>
            </a:pPr>
            <a:r>
              <a:rPr lang="en-US" sz="1208" dirty="0">
                <a:solidFill>
                  <a:srgbClr val="3A3630"/>
                </a:solidFill>
                <a:latin typeface="Source Sans 3" pitchFamily="34" charset="0"/>
                <a:ea typeface="Source Sans 3" pitchFamily="34" charset="-122"/>
                <a:cs typeface="Source Sans 3" pitchFamily="34" charset="-120"/>
              </a:rPr>
              <a:t>Fundamental evaluar la percepción de futuro del paciente, su capacidad para imaginar soluciones y el grado de rigidez cognitiva presente.</a:t>
            </a:r>
            <a:endParaRPr lang="en-US" sz="1208" dirty="0"/>
          </a:p>
        </p:txBody>
      </p:sp>
      <p:sp>
        <p:nvSpPr>
          <p:cNvPr id="12" name="Shape 10"/>
          <p:cNvSpPr/>
          <p:nvPr/>
        </p:nvSpPr>
        <p:spPr>
          <a:xfrm>
            <a:off x="698104" y="3970040"/>
            <a:ext cx="5319316" cy="1179810"/>
          </a:xfrm>
          <a:prstGeom prst="roundRect">
            <a:avLst>
              <a:gd name="adj" fmla="val 7750"/>
            </a:avLst>
          </a:prstGeom>
          <a:solidFill>
            <a:srgbClr val="FEF5E7"/>
          </a:solidFill>
          <a:ln w="22860">
            <a:solidFill>
              <a:srgbClr val="D9CDBA"/>
            </a:solidFill>
            <a:prstDash val="solid"/>
          </a:ln>
        </p:spPr>
        <p:txBody>
          <a:bodyPr/>
          <a:lstStyle/>
          <a:p>
            <a:endParaRPr lang="es-CL" sz="1500"/>
          </a:p>
        </p:txBody>
      </p:sp>
      <p:sp>
        <p:nvSpPr>
          <p:cNvPr id="13" name="Shape 11"/>
          <p:cNvSpPr/>
          <p:nvPr/>
        </p:nvSpPr>
        <p:spPr>
          <a:xfrm>
            <a:off x="679053" y="3970040"/>
            <a:ext cx="76200" cy="1179810"/>
          </a:xfrm>
          <a:prstGeom prst="roundRect">
            <a:avLst>
              <a:gd name="adj" fmla="val 30924"/>
            </a:avLst>
          </a:prstGeom>
          <a:solidFill>
            <a:srgbClr val="38512F"/>
          </a:solidFill>
          <a:ln/>
        </p:spPr>
        <p:txBody>
          <a:bodyPr/>
          <a:lstStyle/>
          <a:p>
            <a:endParaRPr lang="es-CL" sz="1500"/>
          </a:p>
        </p:txBody>
      </p:sp>
      <p:sp>
        <p:nvSpPr>
          <p:cNvPr id="14" name="Text 12"/>
          <p:cNvSpPr/>
          <p:nvPr/>
        </p:nvSpPr>
        <p:spPr>
          <a:xfrm>
            <a:off x="931367" y="4146153"/>
            <a:ext cx="1848148" cy="230982"/>
          </a:xfrm>
          <a:prstGeom prst="rect">
            <a:avLst/>
          </a:prstGeom>
          <a:noFill/>
          <a:ln/>
        </p:spPr>
        <p:txBody>
          <a:bodyPr wrap="none" lIns="0" tIns="0" rIns="0" bIns="0" rtlCol="0" anchor="t"/>
          <a:lstStyle/>
          <a:p>
            <a:pPr>
              <a:lnSpc>
                <a:spcPts val="1792"/>
              </a:lnSpc>
            </a:pPr>
            <a:r>
              <a:rPr lang="en-US" sz="1417" dirty="0">
                <a:solidFill>
                  <a:srgbClr val="3A3630"/>
                </a:solidFill>
                <a:latin typeface="Lora" pitchFamily="34" charset="0"/>
                <a:ea typeface="Lora" pitchFamily="34" charset="-122"/>
                <a:cs typeface="Lora" pitchFamily="34" charset="-120"/>
              </a:rPr>
              <a:t>Dimensión relacional</a:t>
            </a:r>
            <a:endParaRPr lang="en-US" sz="1417" dirty="0"/>
          </a:p>
        </p:txBody>
      </p:sp>
      <p:sp>
        <p:nvSpPr>
          <p:cNvPr id="15" name="Text 13"/>
          <p:cNvSpPr/>
          <p:nvPr/>
        </p:nvSpPr>
        <p:spPr>
          <a:xfrm>
            <a:off x="931367" y="4471294"/>
            <a:ext cx="4909939" cy="502444"/>
          </a:xfrm>
          <a:prstGeom prst="rect">
            <a:avLst/>
          </a:prstGeom>
          <a:noFill/>
          <a:ln/>
        </p:spPr>
        <p:txBody>
          <a:bodyPr wrap="square" lIns="0" tIns="0" rIns="0" bIns="0" rtlCol="0" anchor="t"/>
          <a:lstStyle/>
          <a:p>
            <a:pPr>
              <a:lnSpc>
                <a:spcPts val="1958"/>
              </a:lnSpc>
            </a:pPr>
            <a:r>
              <a:rPr lang="en-US" sz="1208" dirty="0">
                <a:solidFill>
                  <a:srgbClr val="3A3630"/>
                </a:solidFill>
                <a:latin typeface="Source Sans 3" pitchFamily="34" charset="0"/>
                <a:ea typeface="Source Sans 3" pitchFamily="34" charset="-122"/>
                <a:cs typeface="Source Sans 3" pitchFamily="34" charset="-120"/>
              </a:rPr>
              <a:t>Las percepciones de carga percibida, pertenencia frustrada y conexión social son elementos centrales que deben explorarse sistemáticamente.</a:t>
            </a:r>
            <a:endParaRPr lang="en-US" sz="1208" dirty="0"/>
          </a:p>
        </p:txBody>
      </p:sp>
      <p:sp>
        <p:nvSpPr>
          <p:cNvPr id="16" name="Shape 14"/>
          <p:cNvSpPr/>
          <p:nvPr/>
        </p:nvSpPr>
        <p:spPr>
          <a:xfrm>
            <a:off x="6174482" y="3970040"/>
            <a:ext cx="5319415" cy="1179810"/>
          </a:xfrm>
          <a:prstGeom prst="roundRect">
            <a:avLst>
              <a:gd name="adj" fmla="val 7750"/>
            </a:avLst>
          </a:prstGeom>
          <a:solidFill>
            <a:srgbClr val="FEF5E7"/>
          </a:solidFill>
          <a:ln w="22860">
            <a:solidFill>
              <a:srgbClr val="D9CDBA"/>
            </a:solidFill>
            <a:prstDash val="solid"/>
          </a:ln>
        </p:spPr>
        <p:txBody>
          <a:bodyPr/>
          <a:lstStyle/>
          <a:p>
            <a:endParaRPr lang="es-CL" sz="1500"/>
          </a:p>
        </p:txBody>
      </p:sp>
      <p:sp>
        <p:nvSpPr>
          <p:cNvPr id="17" name="Shape 15"/>
          <p:cNvSpPr/>
          <p:nvPr/>
        </p:nvSpPr>
        <p:spPr>
          <a:xfrm>
            <a:off x="6155432" y="3970040"/>
            <a:ext cx="76200" cy="1179810"/>
          </a:xfrm>
          <a:prstGeom prst="roundRect">
            <a:avLst>
              <a:gd name="adj" fmla="val 30924"/>
            </a:avLst>
          </a:prstGeom>
          <a:solidFill>
            <a:srgbClr val="38512F"/>
          </a:solidFill>
          <a:ln/>
        </p:spPr>
        <p:txBody>
          <a:bodyPr/>
          <a:lstStyle/>
          <a:p>
            <a:endParaRPr lang="es-CL" sz="1500"/>
          </a:p>
        </p:txBody>
      </p:sp>
      <p:sp>
        <p:nvSpPr>
          <p:cNvPr id="18" name="Text 16"/>
          <p:cNvSpPr/>
          <p:nvPr/>
        </p:nvSpPr>
        <p:spPr>
          <a:xfrm>
            <a:off x="6407745" y="4146153"/>
            <a:ext cx="2144713" cy="230982"/>
          </a:xfrm>
          <a:prstGeom prst="rect">
            <a:avLst/>
          </a:prstGeom>
          <a:noFill/>
          <a:ln/>
        </p:spPr>
        <p:txBody>
          <a:bodyPr wrap="none" lIns="0" tIns="0" rIns="0" bIns="0" rtlCol="0" anchor="t"/>
          <a:lstStyle/>
          <a:p>
            <a:pPr>
              <a:lnSpc>
                <a:spcPts val="1792"/>
              </a:lnSpc>
            </a:pPr>
            <a:r>
              <a:rPr lang="en-US" sz="1417" dirty="0">
                <a:solidFill>
                  <a:srgbClr val="3A3630"/>
                </a:solidFill>
                <a:latin typeface="Lora" pitchFamily="34" charset="0"/>
                <a:ea typeface="Lora" pitchFamily="34" charset="-122"/>
                <a:cs typeface="Lora" pitchFamily="34" charset="-120"/>
              </a:rPr>
              <a:t>Acceso a métodos letales</a:t>
            </a:r>
            <a:endParaRPr lang="en-US" sz="1417" dirty="0"/>
          </a:p>
        </p:txBody>
      </p:sp>
      <p:sp>
        <p:nvSpPr>
          <p:cNvPr id="19" name="Text 17"/>
          <p:cNvSpPr/>
          <p:nvPr/>
        </p:nvSpPr>
        <p:spPr>
          <a:xfrm>
            <a:off x="6407745" y="4471294"/>
            <a:ext cx="4910038" cy="502444"/>
          </a:xfrm>
          <a:prstGeom prst="rect">
            <a:avLst/>
          </a:prstGeom>
          <a:noFill/>
          <a:ln/>
        </p:spPr>
        <p:txBody>
          <a:bodyPr wrap="square" lIns="0" tIns="0" rIns="0" bIns="0" rtlCol="0" anchor="t"/>
          <a:lstStyle/>
          <a:p>
            <a:pPr>
              <a:lnSpc>
                <a:spcPts val="1958"/>
              </a:lnSpc>
            </a:pPr>
            <a:r>
              <a:rPr lang="en-US" sz="1208" dirty="0">
                <a:solidFill>
                  <a:srgbClr val="3A3630"/>
                </a:solidFill>
                <a:latin typeface="Source Sans 3" pitchFamily="34" charset="0"/>
                <a:ea typeface="Source Sans 3" pitchFamily="34" charset="-122"/>
                <a:cs typeface="Source Sans 3" pitchFamily="34" charset="-120"/>
              </a:rPr>
              <a:t>La disponibilidad de medios y la capacidad adquirida para el acto suicida constituyen variables críticas que requieren evaluación y gestión activa.</a:t>
            </a:r>
            <a:endParaRPr lang="en-US" sz="1208" dirty="0"/>
          </a:p>
        </p:txBody>
      </p:sp>
      <p:sp>
        <p:nvSpPr>
          <p:cNvPr id="20" name="Text 18"/>
          <p:cNvSpPr/>
          <p:nvPr/>
        </p:nvSpPr>
        <p:spPr>
          <a:xfrm>
            <a:off x="933649" y="5503268"/>
            <a:ext cx="10560248" cy="502444"/>
          </a:xfrm>
          <a:prstGeom prst="rect">
            <a:avLst/>
          </a:prstGeom>
          <a:noFill/>
          <a:ln/>
        </p:spPr>
        <p:txBody>
          <a:bodyPr wrap="square" lIns="0" tIns="0" rIns="0" bIns="0" rtlCol="0" anchor="t"/>
          <a:lstStyle/>
          <a:p>
            <a:pPr>
              <a:lnSpc>
                <a:spcPts val="1958"/>
              </a:lnSpc>
            </a:pPr>
            <a:r>
              <a:rPr lang="en-US" sz="1208" dirty="0">
                <a:solidFill>
                  <a:srgbClr val="3A3630"/>
                </a:solidFill>
                <a:latin typeface="Source Sans 3" pitchFamily="34" charset="0"/>
                <a:ea typeface="Source Sans 3" pitchFamily="34" charset="-122"/>
                <a:cs typeface="Source Sans 3" pitchFamily="34" charset="-120"/>
              </a:rPr>
              <a:t>La evaluación clínica efectiva del riesgo suicida no puede limitarse a un solo factor. Requiere una integración sofisticada de múltiples dimensiones: dolor psicológico, desesperanza, funcionamiento interpersonal y acceso a métodos, siempre considerando el contexto cultural y biográfico único de cada individuo.</a:t>
            </a:r>
            <a:endParaRPr lang="en-US" sz="1208" dirty="0"/>
          </a:p>
        </p:txBody>
      </p:sp>
      <p:sp>
        <p:nvSpPr>
          <p:cNvPr id="21" name="Shape 19"/>
          <p:cNvSpPr/>
          <p:nvPr/>
        </p:nvSpPr>
        <p:spPr>
          <a:xfrm>
            <a:off x="698103" y="5326559"/>
            <a:ext cx="19050" cy="855861"/>
          </a:xfrm>
          <a:prstGeom prst="rect">
            <a:avLst/>
          </a:prstGeom>
          <a:solidFill>
            <a:srgbClr val="38512F"/>
          </a:solidFill>
          <a:ln/>
        </p:spPr>
        <p:txBody>
          <a:bodyPr/>
          <a:lstStyle/>
          <a:p>
            <a:endParaRPr lang="es-CL" sz="15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673AD-5BF0-7274-DC7E-C2CA693690C9}"/>
              </a:ext>
            </a:extLst>
          </p:cNvPr>
          <p:cNvSpPr>
            <a:spLocks noGrp="1"/>
          </p:cNvSpPr>
          <p:nvPr>
            <p:ph type="ctrTitle"/>
          </p:nvPr>
        </p:nvSpPr>
        <p:spPr>
          <a:xfrm>
            <a:off x="992091" y="2514602"/>
            <a:ext cx="6812280" cy="3194302"/>
          </a:xfrm>
        </p:spPr>
        <p:txBody>
          <a:bodyPr anchor="b">
            <a:normAutofit/>
          </a:bodyPr>
          <a:lstStyle/>
          <a:p>
            <a:r>
              <a:rPr lang="en-US"/>
              <a:t>Tratamientos y Prevención</a:t>
            </a:r>
          </a:p>
        </p:txBody>
      </p:sp>
    </p:spTree>
    <p:extLst>
      <p:ext uri="{BB962C8B-B14F-4D97-AF65-F5344CB8AC3E}">
        <p14:creationId xmlns:p14="http://schemas.microsoft.com/office/powerpoint/2010/main" val="31461557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F5C57-660E-3654-9D32-FAB2F53D0329}"/>
              </a:ext>
            </a:extLst>
          </p:cNvPr>
          <p:cNvSpPr>
            <a:spLocks noGrp="1"/>
          </p:cNvSpPr>
          <p:nvPr>
            <p:ph type="title"/>
          </p:nvPr>
        </p:nvSpPr>
        <p:spPr>
          <a:xfrm>
            <a:off x="612648" y="819477"/>
            <a:ext cx="4617720" cy="1197864"/>
          </a:xfrm>
        </p:spPr>
        <p:txBody>
          <a:bodyPr anchor="t">
            <a:normAutofit/>
          </a:bodyPr>
          <a:lstStyle/>
          <a:p>
            <a:r>
              <a:rPr lang="en-US"/>
              <a:t>Evaluación y detección temprana</a:t>
            </a:r>
          </a:p>
        </p:txBody>
      </p:sp>
      <p:pic>
        <p:nvPicPr>
          <p:cNvPr id="5" name="Content Placeholder 4" descr="Healthcare colleagues meeting">
            <a:extLst>
              <a:ext uri="{FF2B5EF4-FFF2-40B4-BE49-F238E27FC236}">
                <a16:creationId xmlns:a16="http://schemas.microsoft.com/office/drawing/2014/main" id="{B94193AF-B392-4F54-8C63-AF8B3EC985E6}"/>
              </a:ext>
            </a:extLst>
          </p:cNvPr>
          <p:cNvPicPr>
            <a:picLocks noGrp="1" noChangeAspect="1"/>
          </p:cNvPicPr>
          <p:nvPr>
            <p:ph type="pic" sz="quarter" idx="18"/>
          </p:nvPr>
        </p:nvPicPr>
        <p:blipFill>
          <a:blip r:embed="rId3"/>
          <a:srcRect l="12863" r="29388" b="1"/>
          <a:stretch>
            <a:fillRect/>
          </a:stretch>
        </p:blipFill>
        <p:spPr>
          <a:xfrm>
            <a:off x="950976" y="2148840"/>
            <a:ext cx="3877056" cy="3877056"/>
          </a:xfrm>
          <a:prstGeom prst="rect">
            <a:avLst/>
          </a:prstGeom>
          <a:noFill/>
        </p:spPr>
      </p:pic>
      <p:sp>
        <p:nvSpPr>
          <p:cNvPr id="4" name="Content Placeholder 3">
            <a:extLst>
              <a:ext uri="{FF2B5EF4-FFF2-40B4-BE49-F238E27FC236}">
                <a16:creationId xmlns:a16="http://schemas.microsoft.com/office/drawing/2014/main" id="{86D28021-C73C-E6AC-DE8B-9B64E4CC3A9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43016" y="950976"/>
            <a:ext cx="5586984" cy="5330952"/>
          </a:xfrm>
        </p:spPr>
        <p:txBody>
          <a:bodyPr>
            <a:normAutofit/>
          </a:bodyPr>
          <a:lstStyle/>
          <a:p>
            <a:pPr marL="0" indent="0">
              <a:spcBef>
                <a:spcPts val="2500"/>
              </a:spcBef>
              <a:buFont typeface="Arial" panose="020B0604020202020204" pitchFamily="34" charset="0"/>
              <a:buNone/>
            </a:pPr>
            <a:r>
              <a:rPr lang="en-US" b="1"/>
              <a:t>Importancia de la detección temprana</a:t>
            </a:r>
          </a:p>
          <a:p>
            <a:pPr marL="0" lvl="1" indent="0">
              <a:buFont typeface="Arial" panose="020B0604020202020204" pitchFamily="34" charset="0"/>
              <a:buNone/>
            </a:pPr>
            <a:r>
              <a:t>Detectar señales tempranas es vital para prevenir el suicidio y activar intervenciones oportunas.</a:t>
            </a:r>
            <a:endParaRPr lang="en-US"/>
          </a:p>
          <a:p>
            <a:pPr marL="0" indent="0">
              <a:spcBef>
                <a:spcPts val="2500"/>
              </a:spcBef>
              <a:buFont typeface="Arial" panose="020B0604020202020204" pitchFamily="34" charset="0"/>
              <a:buNone/>
            </a:pPr>
            <a:r>
              <a:rPr lang="en-US" b="1"/>
              <a:t>Evaluación clínica integral</a:t>
            </a:r>
          </a:p>
          <a:p>
            <a:pPr marL="0" lvl="1" indent="0">
              <a:buFont typeface="Arial" panose="020B0604020202020204" pitchFamily="34" charset="0"/>
              <a:buNone/>
            </a:pPr>
            <a:r>
              <a:t>Evaluar antecedentes psiquiátricos, apoyo social y factores estresantes es fundamental para un diagnóstico preciso.</a:t>
            </a:r>
            <a:endParaRPr lang="en-US"/>
          </a:p>
          <a:p>
            <a:pPr marL="0" indent="0">
              <a:spcBef>
                <a:spcPts val="2500"/>
              </a:spcBef>
              <a:buFont typeface="Arial" panose="020B0604020202020204" pitchFamily="34" charset="0"/>
              <a:buNone/>
            </a:pPr>
            <a:r>
              <a:rPr lang="en-US" b="1"/>
              <a:t>Coordinación entre servicios</a:t>
            </a:r>
          </a:p>
          <a:p>
            <a:pPr marL="0" lvl="1" indent="0">
              <a:buFont typeface="Arial" panose="020B0604020202020204" pitchFamily="34" charset="0"/>
              <a:buNone/>
            </a:pPr>
            <a:r>
              <a:t>La colaboración entre atención primaria, urgencias y especialistas mejora la derivación y atención del paciente.</a:t>
            </a:r>
            <a:endParaRPr lang="en-US"/>
          </a:p>
          <a:p>
            <a:pPr marL="0" indent="0">
              <a:spcBef>
                <a:spcPts val="2500"/>
              </a:spcBef>
              <a:buFont typeface="Arial" panose="020B0604020202020204" pitchFamily="34" charset="0"/>
              <a:buNone/>
            </a:pPr>
            <a:r>
              <a:rPr lang="en-US" b="1"/>
              <a:t>Protocolos y capacitación</a:t>
            </a:r>
          </a:p>
          <a:p>
            <a:pPr marL="0" lvl="1" indent="0">
              <a:buFont typeface="Arial" panose="020B0604020202020204" pitchFamily="34" charset="0"/>
              <a:buNone/>
            </a:pPr>
            <a:r>
              <a:t>Protocolos estandarizados y formación continua garantizan identificación eficaz de señales de alarma.</a:t>
            </a:r>
            <a:endParaRPr lang="en-US"/>
          </a:p>
        </p:txBody>
      </p:sp>
    </p:spTree>
    <p:extLst>
      <p:ext uri="{BB962C8B-B14F-4D97-AF65-F5344CB8AC3E}">
        <p14:creationId xmlns:p14="http://schemas.microsoft.com/office/powerpoint/2010/main" val="23632320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8A200-7A0D-11C5-6773-03244BBD0B2E}"/>
              </a:ext>
            </a:extLst>
          </p:cNvPr>
          <p:cNvSpPr>
            <a:spLocks noGrp="1"/>
          </p:cNvSpPr>
          <p:nvPr>
            <p:ph type="title"/>
          </p:nvPr>
        </p:nvSpPr>
        <p:spPr>
          <a:xfrm>
            <a:off x="612648" y="819477"/>
            <a:ext cx="4617720" cy="1197864"/>
          </a:xfrm>
        </p:spPr>
        <p:txBody>
          <a:bodyPr anchor="t">
            <a:normAutofit/>
          </a:bodyPr>
          <a:lstStyle/>
          <a:p>
            <a:r>
              <a:rPr lang="en-US" sz="2600"/>
              <a:t>Psicoterapias basadas en evidencia</a:t>
            </a:r>
          </a:p>
        </p:txBody>
      </p:sp>
      <p:pic>
        <p:nvPicPr>
          <p:cNvPr id="5" name="Content Placeholder 4" descr="Businesswomen building up career tower.">
            <a:extLst>
              <a:ext uri="{FF2B5EF4-FFF2-40B4-BE49-F238E27FC236}">
                <a16:creationId xmlns:a16="http://schemas.microsoft.com/office/drawing/2014/main" id="{C00E4AE3-9BDF-4F47-97CA-3E7430176AB4}"/>
              </a:ext>
            </a:extLst>
          </p:cNvPr>
          <p:cNvPicPr>
            <a:picLocks noGrp="1" noChangeAspect="1"/>
          </p:cNvPicPr>
          <p:nvPr>
            <p:ph type="pic" sz="quarter" idx="18"/>
          </p:nvPr>
        </p:nvPicPr>
        <p:blipFill>
          <a:blip r:embed="rId3"/>
          <a:srcRect l="7338" r="25912" b="1"/>
          <a:stretch>
            <a:fillRect/>
          </a:stretch>
        </p:blipFill>
        <p:spPr>
          <a:xfrm>
            <a:off x="950976" y="2148840"/>
            <a:ext cx="3877056" cy="3877056"/>
          </a:xfrm>
          <a:prstGeom prst="rect">
            <a:avLst/>
          </a:prstGeom>
          <a:noFill/>
        </p:spPr>
      </p:pic>
      <p:sp>
        <p:nvSpPr>
          <p:cNvPr id="4" name="Content Placeholder 3">
            <a:extLst>
              <a:ext uri="{FF2B5EF4-FFF2-40B4-BE49-F238E27FC236}">
                <a16:creationId xmlns:a16="http://schemas.microsoft.com/office/drawing/2014/main" id="{8F8D5C1A-D12C-AD89-BAC8-1B9D2D759E72}"/>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43016" y="950976"/>
            <a:ext cx="5586984" cy="5330952"/>
          </a:xfrm>
        </p:spPr>
        <p:txBody>
          <a:bodyPr>
            <a:normAutofit/>
          </a:bodyPr>
          <a:lstStyle/>
          <a:p>
            <a:pPr marL="0" indent="0">
              <a:spcBef>
                <a:spcPts val="2500"/>
              </a:spcBef>
              <a:buFont typeface="Arial" panose="020B0604020202020204" pitchFamily="34" charset="0"/>
              <a:buNone/>
            </a:pPr>
            <a:r>
              <a:rPr lang="en-US" b="1"/>
              <a:t>Terapia Dialéctico-Conductual</a:t>
            </a:r>
          </a:p>
          <a:p>
            <a:pPr marL="0" lvl="1" indent="0">
              <a:buFont typeface="Arial" panose="020B0604020202020204" pitchFamily="34" charset="0"/>
              <a:buNone/>
            </a:pPr>
            <a:r>
              <a:t>La DBT es eficaz en trastorno límite de personalidad, reduciendo intentos de suicidio y autolesiones.</a:t>
            </a:r>
            <a:endParaRPr lang="en-US"/>
          </a:p>
          <a:p>
            <a:pPr marL="0" indent="0">
              <a:spcBef>
                <a:spcPts val="2500"/>
              </a:spcBef>
              <a:buFont typeface="Arial" panose="020B0604020202020204" pitchFamily="34" charset="0"/>
              <a:buNone/>
            </a:pPr>
            <a:r>
              <a:rPr lang="en-US" b="1"/>
              <a:t>Modelo CAMS</a:t>
            </a:r>
          </a:p>
          <a:p>
            <a:pPr marL="0" lvl="1" indent="0">
              <a:buFont typeface="Arial" panose="020B0604020202020204" pitchFamily="34" charset="0"/>
              <a:buNone/>
            </a:pPr>
            <a:r>
              <a:t>El modelo CAMS usa sesiones estructuradas para abordar la ideación suicida con enfoque colaborativo.</a:t>
            </a:r>
            <a:endParaRPr lang="en-US"/>
          </a:p>
          <a:p>
            <a:pPr marL="0" indent="0">
              <a:spcBef>
                <a:spcPts val="2500"/>
              </a:spcBef>
              <a:buFont typeface="Arial" panose="020B0604020202020204" pitchFamily="34" charset="0"/>
              <a:buNone/>
            </a:pPr>
            <a:r>
              <a:rPr lang="en-US" b="1"/>
              <a:t>Terapia Breve Centrada en la Crisis</a:t>
            </a:r>
          </a:p>
          <a:p>
            <a:pPr marL="0" lvl="1" indent="0">
              <a:buFont typeface="Arial" panose="020B0604020202020204" pitchFamily="34" charset="0"/>
              <a:buNone/>
            </a:pPr>
            <a:r>
              <a:t>La BCBT promueve regulación emocional y planes de seguridad en situaciones de crisis suicida.</a:t>
            </a:r>
            <a:endParaRPr lang="en-US"/>
          </a:p>
          <a:p>
            <a:pPr marL="0" indent="0">
              <a:spcBef>
                <a:spcPts val="2500"/>
              </a:spcBef>
              <a:buFont typeface="Arial" panose="020B0604020202020204" pitchFamily="34" charset="0"/>
              <a:buNone/>
            </a:pPr>
            <a:r>
              <a:rPr lang="en-US" b="1"/>
              <a:t>Intervenciones ASSIP</a:t>
            </a:r>
          </a:p>
          <a:p>
            <a:pPr marL="0" lvl="1" indent="0">
              <a:buFont typeface="Arial" panose="020B0604020202020204" pitchFamily="34" charset="0"/>
              <a:buNone/>
            </a:pPr>
            <a:r>
              <a:t>ASSIP ofrece intervenciones breves post intento de suicidio con enfoque terapéutico personalizado.</a:t>
            </a:r>
            <a:endParaRPr lang="en-US"/>
          </a:p>
        </p:txBody>
      </p:sp>
    </p:spTree>
    <p:extLst>
      <p:ext uri="{BB962C8B-B14F-4D97-AF65-F5344CB8AC3E}">
        <p14:creationId xmlns:p14="http://schemas.microsoft.com/office/powerpoint/2010/main" val="4260837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7DED1-0FF4-2A9E-0ECC-C68631422D62}"/>
              </a:ext>
            </a:extLst>
          </p:cNvPr>
          <p:cNvSpPr>
            <a:spLocks noGrp="1"/>
          </p:cNvSpPr>
          <p:nvPr>
            <p:ph type="title"/>
          </p:nvPr>
        </p:nvSpPr>
        <p:spPr>
          <a:xfrm>
            <a:off x="612649" y="429768"/>
            <a:ext cx="10817352" cy="958480"/>
          </a:xfrm>
        </p:spPr>
        <p:txBody>
          <a:bodyPr anchor="b">
            <a:normAutofit/>
          </a:bodyPr>
          <a:lstStyle/>
          <a:p>
            <a:r>
              <a:rPr lang="en-US"/>
              <a:t>Intervenciones breves y digitales</a:t>
            </a:r>
          </a:p>
        </p:txBody>
      </p:sp>
      <p:pic>
        <p:nvPicPr>
          <p:cNvPr id="5" name="Content Placeholder 4" descr="Online healthcare app on smartphone screen">
            <a:extLst>
              <a:ext uri="{FF2B5EF4-FFF2-40B4-BE49-F238E27FC236}">
                <a16:creationId xmlns:a16="http://schemas.microsoft.com/office/drawing/2014/main" id="{1789099E-FBAC-460F-BCDA-4F98B0051337}"/>
              </a:ext>
            </a:extLst>
          </p:cNvPr>
          <p:cNvPicPr>
            <a:picLocks noGrp="1" noChangeAspect="1"/>
          </p:cNvPicPr>
          <p:nvPr>
            <p:ph sz="quarter" idx="18"/>
          </p:nvPr>
        </p:nvPicPr>
        <p:blipFill>
          <a:blip r:embed="rId3"/>
          <a:srcRect l="5865" r="16844" b="-3"/>
          <a:stretch>
            <a:fillRect/>
          </a:stretch>
        </p:blipFill>
        <p:spPr>
          <a:xfrm>
            <a:off x="612775" y="2029968"/>
            <a:ext cx="5029200" cy="4343400"/>
          </a:xfrm>
          <a:prstGeom prst="rect">
            <a:avLst/>
          </a:prstGeom>
          <a:noFill/>
        </p:spPr>
      </p:pic>
      <p:sp>
        <p:nvSpPr>
          <p:cNvPr id="4" name="Content Placeholder 3">
            <a:extLst>
              <a:ext uri="{FF2B5EF4-FFF2-40B4-BE49-F238E27FC236}">
                <a16:creationId xmlns:a16="http://schemas.microsoft.com/office/drawing/2014/main" id="{C0B8FEA4-C4F7-A375-3B2C-3B0ABDBFB2D9}"/>
              </a:ext>
            </a:extLst>
          </p:cNvPr>
          <p:cNvSpPr>
            <a:spLocks noGrp="1"/>
          </p:cNvSpPr>
          <p:nvPr>
            <p:ph sz="quarter" idx="19"/>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82512" y="2029968"/>
            <a:ext cx="5029200" cy="4343400"/>
          </a:xfrm>
        </p:spPr>
        <p:txBody>
          <a:bodyPr>
            <a:normAutofit/>
          </a:bodyPr>
          <a:lstStyle/>
          <a:p>
            <a:pPr marL="0" indent="0">
              <a:spcBef>
                <a:spcPts val="2500"/>
              </a:spcBef>
              <a:buFont typeface="Arial" panose="020B0604020202020204" pitchFamily="34" charset="0"/>
              <a:buNone/>
            </a:pPr>
            <a:r>
              <a:rPr lang="en-US" b="1"/>
              <a:t>Intervenciones breves efectivas</a:t>
            </a:r>
          </a:p>
          <a:p>
            <a:pPr marL="0" lvl="1" indent="0">
              <a:buFont typeface="Arial" panose="020B0604020202020204" pitchFamily="34" charset="0"/>
              <a:buNone/>
            </a:pPr>
            <a:r>
              <a:t>El seguimiento telefónico y mensajes de texto reducen la repetición de intentos y disminuyen la mortalidad.</a:t>
            </a:r>
            <a:endParaRPr lang="en-US"/>
          </a:p>
          <a:p>
            <a:pPr marL="0" indent="0">
              <a:spcBef>
                <a:spcPts val="2500"/>
              </a:spcBef>
              <a:buFont typeface="Arial" panose="020B0604020202020204" pitchFamily="34" charset="0"/>
              <a:buNone/>
            </a:pPr>
            <a:r>
              <a:rPr lang="en-US" b="1"/>
              <a:t>Apoyo entre pares</a:t>
            </a:r>
          </a:p>
          <a:p>
            <a:pPr marL="0" lvl="1" indent="0">
              <a:buFont typeface="Arial" panose="020B0604020202020204" pitchFamily="34" charset="0"/>
              <a:buNone/>
            </a:pPr>
            <a:r>
              <a:t>El apoyo social fomenta la conexión y disminuye el aislamiento en pacientes y usuarios.</a:t>
            </a:r>
            <a:endParaRPr lang="en-US"/>
          </a:p>
          <a:p>
            <a:pPr marL="0" indent="0">
              <a:spcBef>
                <a:spcPts val="2500"/>
              </a:spcBef>
              <a:buFont typeface="Arial" panose="020B0604020202020204" pitchFamily="34" charset="0"/>
              <a:buNone/>
            </a:pPr>
            <a:r>
              <a:rPr lang="en-US" b="1"/>
              <a:t>Herramientas digitales en salud</a:t>
            </a:r>
          </a:p>
          <a:p>
            <a:pPr marL="0" lvl="1" indent="0">
              <a:buFont typeface="Arial" panose="020B0604020202020204" pitchFamily="34" charset="0"/>
              <a:buNone/>
            </a:pPr>
            <a:r>
              <a:t>Telemedicina y aplicaciones digitales ofrecen acceso rápido a recursos y seguimiento remoto.</a:t>
            </a:r>
            <a:endParaRPr lang="en-US"/>
          </a:p>
        </p:txBody>
      </p:sp>
    </p:spTree>
    <p:extLst>
      <p:ext uri="{BB962C8B-B14F-4D97-AF65-F5344CB8AC3E}">
        <p14:creationId xmlns:p14="http://schemas.microsoft.com/office/powerpoint/2010/main" val="8981291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1A61D-B946-1690-ECC4-D914BB274992}"/>
              </a:ext>
            </a:extLst>
          </p:cNvPr>
          <p:cNvSpPr>
            <a:spLocks noGrp="1"/>
          </p:cNvSpPr>
          <p:nvPr>
            <p:ph type="title"/>
          </p:nvPr>
        </p:nvSpPr>
        <p:spPr>
          <a:xfrm>
            <a:off x="612648" y="819477"/>
            <a:ext cx="4617720" cy="1197864"/>
          </a:xfrm>
        </p:spPr>
        <p:txBody>
          <a:bodyPr anchor="t">
            <a:normAutofit/>
          </a:bodyPr>
          <a:lstStyle/>
          <a:p>
            <a:pPr>
              <a:lnSpc>
                <a:spcPct val="110000"/>
              </a:lnSpc>
            </a:pPr>
            <a:r>
              <a:rPr lang="en-US" sz="2200"/>
              <a:t>Neuromodulación y tratamientos farmacológicos</a:t>
            </a:r>
          </a:p>
        </p:txBody>
      </p:sp>
      <p:pic>
        <p:nvPicPr>
          <p:cNvPr id="5" name="Content Placeholder 4" descr="bitcoin concept background">
            <a:extLst>
              <a:ext uri="{FF2B5EF4-FFF2-40B4-BE49-F238E27FC236}">
                <a16:creationId xmlns:a16="http://schemas.microsoft.com/office/drawing/2014/main" id="{CCEC7554-4B8B-4B50-BD57-D42A4BBB47B1}"/>
              </a:ext>
            </a:extLst>
          </p:cNvPr>
          <p:cNvPicPr>
            <a:picLocks noGrp="1" noChangeAspect="1"/>
          </p:cNvPicPr>
          <p:nvPr>
            <p:ph type="pic" sz="quarter" idx="18"/>
          </p:nvPr>
        </p:nvPicPr>
        <p:blipFill>
          <a:blip r:embed="rId3"/>
          <a:srcRect l="43751" r="-2" b="-2"/>
          <a:stretch>
            <a:fillRect/>
          </a:stretch>
        </p:blipFill>
        <p:spPr>
          <a:xfrm>
            <a:off x="950976" y="2148840"/>
            <a:ext cx="3877056" cy="3877056"/>
          </a:xfrm>
          <a:prstGeom prst="rect">
            <a:avLst/>
          </a:prstGeom>
          <a:noFill/>
        </p:spPr>
      </p:pic>
      <p:sp>
        <p:nvSpPr>
          <p:cNvPr id="4" name="Content Placeholder 3">
            <a:extLst>
              <a:ext uri="{FF2B5EF4-FFF2-40B4-BE49-F238E27FC236}">
                <a16:creationId xmlns:a16="http://schemas.microsoft.com/office/drawing/2014/main" id="{567FC6B3-2C15-B3F6-0E2D-676FEF1A067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43016" y="950976"/>
            <a:ext cx="5586984" cy="5330952"/>
          </a:xfrm>
        </p:spPr>
        <p:txBody>
          <a:bodyPr>
            <a:normAutofit/>
          </a:bodyPr>
          <a:lstStyle/>
          <a:p>
            <a:pPr marL="0" indent="0">
              <a:spcBef>
                <a:spcPts val="2500"/>
              </a:spcBef>
              <a:buFont typeface="Arial" panose="020B0604020202020204" pitchFamily="34" charset="0"/>
              <a:buNone/>
            </a:pPr>
            <a:r>
              <a:rPr lang="en-US" b="1"/>
              <a:t>Estimulación Magnética y Theta Burst</a:t>
            </a:r>
          </a:p>
          <a:p>
            <a:pPr marL="0" lvl="1" indent="0">
              <a:buFont typeface="Arial" panose="020B0604020202020204" pitchFamily="34" charset="0"/>
              <a:buNone/>
            </a:pPr>
            <a:r>
              <a:t>rTMS e iTBS son técnicas avanzadas de neuromodulación que reducen la ideación suicida de forma efectiva.</a:t>
            </a:r>
            <a:endParaRPr lang="en-US"/>
          </a:p>
          <a:p>
            <a:pPr marL="0" indent="0">
              <a:spcBef>
                <a:spcPts val="2500"/>
              </a:spcBef>
              <a:buFont typeface="Arial" panose="020B0604020202020204" pitchFamily="34" charset="0"/>
              <a:buNone/>
            </a:pPr>
            <a:r>
              <a:rPr lang="en-US" b="1"/>
              <a:t>Estimulación Transcraneal por Corriente Directa</a:t>
            </a:r>
          </a:p>
          <a:p>
            <a:pPr marL="0" lvl="1" indent="0">
              <a:buFont typeface="Arial" panose="020B0604020202020204" pitchFamily="34" charset="0"/>
              <a:buNone/>
            </a:pPr>
            <a:r>
              <a:t>tDCS tiene evidencia limitada pero puede ser útil combinada con sertralina para mejorar resultados.</a:t>
            </a:r>
            <a:endParaRPr lang="en-US"/>
          </a:p>
          <a:p>
            <a:pPr marL="0" indent="0">
              <a:spcBef>
                <a:spcPts val="2500"/>
              </a:spcBef>
              <a:buFont typeface="Arial" panose="020B0604020202020204" pitchFamily="34" charset="0"/>
              <a:buNone/>
            </a:pPr>
            <a:r>
              <a:rPr lang="en-US" b="1"/>
              <a:t>Fármacos de Acción Rápida</a:t>
            </a:r>
          </a:p>
          <a:p>
            <a:pPr marL="0" lvl="1" indent="0">
              <a:buFont typeface="Arial" panose="020B0604020202020204" pitchFamily="34" charset="0"/>
              <a:buNone/>
            </a:pPr>
            <a:r>
              <a:t>Ketamina y esketamina ofrecen rápida reducción de la ideación suicida en tratamientos farmacológicos.</a:t>
            </a:r>
            <a:endParaRPr lang="en-US"/>
          </a:p>
          <a:p>
            <a:pPr marL="0" indent="0">
              <a:spcBef>
                <a:spcPts val="2500"/>
              </a:spcBef>
              <a:buFont typeface="Arial" panose="020B0604020202020204" pitchFamily="34" charset="0"/>
              <a:buNone/>
            </a:pPr>
            <a:r>
              <a:rPr lang="en-US" b="1"/>
              <a:t>Tratamientos con Evidencia Sólida</a:t>
            </a:r>
          </a:p>
          <a:p>
            <a:pPr marL="0" lvl="1" indent="0">
              <a:buFont typeface="Arial" panose="020B0604020202020204" pitchFamily="34" charset="0"/>
              <a:buNone/>
            </a:pPr>
            <a:r>
              <a:t>El litio previene suicidio y la clozapina es indicada en esquizofrenia con conducta suicida persistente.</a:t>
            </a:r>
            <a:endParaRPr lang="en-US"/>
          </a:p>
        </p:txBody>
      </p:sp>
    </p:spTree>
    <p:extLst>
      <p:ext uri="{BB962C8B-B14F-4D97-AF65-F5344CB8AC3E}">
        <p14:creationId xmlns:p14="http://schemas.microsoft.com/office/powerpoint/2010/main" val="1883175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08C58-7405-FCB5-F911-F36D1B82BC59}"/>
              </a:ext>
            </a:extLst>
          </p:cNvPr>
          <p:cNvSpPr>
            <a:spLocks noGrp="1"/>
          </p:cNvSpPr>
          <p:nvPr>
            <p:ph type="ctrTitle"/>
          </p:nvPr>
        </p:nvSpPr>
        <p:spPr>
          <a:xfrm>
            <a:off x="992091" y="2514602"/>
            <a:ext cx="6812280" cy="3194302"/>
          </a:xfrm>
        </p:spPr>
        <p:txBody>
          <a:bodyPr anchor="b">
            <a:normAutofit/>
          </a:bodyPr>
          <a:lstStyle/>
          <a:p>
            <a:r>
              <a:rPr lang="en-US"/>
              <a:t>Prevención y Perspectivas</a:t>
            </a:r>
          </a:p>
        </p:txBody>
      </p:sp>
    </p:spTree>
    <p:extLst>
      <p:ext uri="{BB962C8B-B14F-4D97-AF65-F5344CB8AC3E}">
        <p14:creationId xmlns:p14="http://schemas.microsoft.com/office/powerpoint/2010/main" val="25670050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3EDC8-ED71-48C0-91C7-5136A7F09E52}"/>
              </a:ext>
            </a:extLst>
          </p:cNvPr>
          <p:cNvSpPr>
            <a:spLocks noGrp="1"/>
          </p:cNvSpPr>
          <p:nvPr>
            <p:ph type="title"/>
          </p:nvPr>
        </p:nvSpPr>
        <p:spPr>
          <a:xfrm>
            <a:off x="612648" y="819477"/>
            <a:ext cx="4617720" cy="1197864"/>
          </a:xfrm>
        </p:spPr>
        <p:txBody>
          <a:bodyPr anchor="t">
            <a:normAutofit/>
          </a:bodyPr>
          <a:lstStyle/>
          <a:p>
            <a:pPr>
              <a:lnSpc>
                <a:spcPct val="110000"/>
              </a:lnSpc>
            </a:pPr>
            <a:r>
              <a:rPr lang="en-US" sz="2200"/>
              <a:t>Prevención comunitaria y políticas públicas</a:t>
            </a:r>
          </a:p>
        </p:txBody>
      </p:sp>
      <p:pic>
        <p:nvPicPr>
          <p:cNvPr id="5" name="Content Placeholder 4" descr="Community concept of words hand cut from wood.  Click here for all ">
            <a:extLst>
              <a:ext uri="{FF2B5EF4-FFF2-40B4-BE49-F238E27FC236}">
                <a16:creationId xmlns:a16="http://schemas.microsoft.com/office/drawing/2014/main" id="{EB4EFE0F-772C-48F8-A458-0C6E1A58F299}"/>
              </a:ext>
            </a:extLst>
          </p:cNvPr>
          <p:cNvPicPr>
            <a:picLocks noGrp="1" noChangeAspect="1"/>
          </p:cNvPicPr>
          <p:nvPr>
            <p:ph type="pic" sz="quarter" idx="18"/>
          </p:nvPr>
        </p:nvPicPr>
        <p:blipFill>
          <a:blip r:embed="rId3"/>
          <a:srcRect l="13631" r="19620" b="1"/>
          <a:stretch>
            <a:fillRect/>
          </a:stretch>
        </p:blipFill>
        <p:spPr>
          <a:xfrm>
            <a:off x="950976" y="2148840"/>
            <a:ext cx="3877056" cy="3877056"/>
          </a:xfrm>
          <a:prstGeom prst="rect">
            <a:avLst/>
          </a:prstGeom>
          <a:noFill/>
        </p:spPr>
      </p:pic>
      <p:sp>
        <p:nvSpPr>
          <p:cNvPr id="4" name="Content Placeholder 3">
            <a:extLst>
              <a:ext uri="{FF2B5EF4-FFF2-40B4-BE49-F238E27FC236}">
                <a16:creationId xmlns:a16="http://schemas.microsoft.com/office/drawing/2014/main" id="{8B971778-5B23-72E6-2C09-B8E3E12EA97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43016" y="950976"/>
            <a:ext cx="5586984" cy="5330952"/>
          </a:xfrm>
        </p:spPr>
        <p:txBody>
          <a:bodyPr>
            <a:normAutofit/>
          </a:bodyPr>
          <a:lstStyle/>
          <a:p>
            <a:pPr marL="0" indent="0">
              <a:spcBef>
                <a:spcPts val="2500"/>
              </a:spcBef>
              <a:buFont typeface="Arial" panose="020B0604020202020204" pitchFamily="34" charset="0"/>
              <a:buNone/>
            </a:pPr>
            <a:r>
              <a:rPr lang="en-US" b="1"/>
              <a:t>Restricción de medios letales</a:t>
            </a:r>
          </a:p>
          <a:p>
            <a:pPr marL="0" lvl="1" indent="0">
              <a:buFont typeface="Arial" panose="020B0604020202020204" pitchFamily="34" charset="0"/>
              <a:buNone/>
            </a:pPr>
            <a:r>
              <a:t>Limitar el acceso a medios letales es una estrategia clave para prevenir suicidios en la comunidad.</a:t>
            </a:r>
            <a:endParaRPr lang="en-US"/>
          </a:p>
          <a:p>
            <a:pPr marL="0" indent="0">
              <a:spcBef>
                <a:spcPts val="2500"/>
              </a:spcBef>
              <a:buFont typeface="Arial" panose="020B0604020202020204" pitchFamily="34" charset="0"/>
              <a:buNone/>
            </a:pPr>
            <a:r>
              <a:rPr lang="en-US" b="1"/>
              <a:t>Programas escolares socioemocionales</a:t>
            </a:r>
          </a:p>
          <a:p>
            <a:pPr marL="0" lvl="1" indent="0">
              <a:buFont typeface="Arial" panose="020B0604020202020204" pitchFamily="34" charset="0"/>
              <a:buNone/>
            </a:pPr>
            <a:r>
              <a:t>Los programas escolares fomentan habilidades socioemocionales para fortalecer el bienestar y la resiliencia en jóvenes.</a:t>
            </a:r>
            <a:endParaRPr lang="en-US"/>
          </a:p>
          <a:p>
            <a:pPr marL="0" indent="0">
              <a:spcBef>
                <a:spcPts val="2500"/>
              </a:spcBef>
              <a:buFont typeface="Arial" panose="020B0604020202020204" pitchFamily="34" charset="0"/>
              <a:buNone/>
            </a:pPr>
            <a:r>
              <a:rPr lang="en-US" b="1"/>
              <a:t>Formación de guardianes</a:t>
            </a:r>
          </a:p>
          <a:p>
            <a:pPr marL="0" lvl="1" indent="0">
              <a:buFont typeface="Arial" panose="020B0604020202020204" pitchFamily="34" charset="0"/>
              <a:buNone/>
            </a:pPr>
            <a:r>
              <a:t>Capacitar a guardianes para identificar señales de alarma ayuda a intervenir oportunamente y salvar vidas.</a:t>
            </a:r>
            <a:endParaRPr lang="en-US"/>
          </a:p>
          <a:p>
            <a:pPr marL="0" indent="0">
              <a:spcBef>
                <a:spcPts val="2500"/>
              </a:spcBef>
              <a:buFont typeface="Arial" panose="020B0604020202020204" pitchFamily="34" charset="0"/>
              <a:buNone/>
            </a:pPr>
            <a:r>
              <a:rPr lang="en-US" b="1"/>
              <a:t>Cobertura mediática responsable</a:t>
            </a:r>
          </a:p>
          <a:p>
            <a:pPr marL="0" lvl="1" indent="0">
              <a:buFont typeface="Arial" panose="020B0604020202020204" pitchFamily="34" charset="0"/>
              <a:buNone/>
            </a:pPr>
            <a:r>
              <a:t>Directrices para medios promueven una cobertura responsable que evita la glorificación del suicidio.</a:t>
            </a:r>
            <a:endParaRPr lang="en-US"/>
          </a:p>
        </p:txBody>
      </p:sp>
    </p:spTree>
    <p:extLst>
      <p:ext uri="{BB962C8B-B14F-4D97-AF65-F5344CB8AC3E}">
        <p14:creationId xmlns:p14="http://schemas.microsoft.com/office/powerpoint/2010/main" val="41370201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A71E5-0346-93D3-E0DC-F9611157486B}"/>
              </a:ext>
            </a:extLst>
          </p:cNvPr>
          <p:cNvSpPr>
            <a:spLocks noGrp="1"/>
          </p:cNvSpPr>
          <p:nvPr>
            <p:ph type="title"/>
          </p:nvPr>
        </p:nvSpPr>
        <p:spPr>
          <a:xfrm>
            <a:off x="612648" y="819477"/>
            <a:ext cx="4617720" cy="1197864"/>
          </a:xfrm>
        </p:spPr>
        <p:txBody>
          <a:bodyPr anchor="t">
            <a:normAutofit/>
          </a:bodyPr>
          <a:lstStyle/>
          <a:p>
            <a:r>
              <a:rPr lang="en-US" sz="2600"/>
              <a:t>Avances y perspectivas futuras</a:t>
            </a:r>
          </a:p>
        </p:txBody>
      </p:sp>
      <p:pic>
        <p:nvPicPr>
          <p:cNvPr id="5" name="Content Placeholder 4" descr="AI Artificial intelligence abstract neural network future technology internet of things big data">
            <a:extLst>
              <a:ext uri="{FF2B5EF4-FFF2-40B4-BE49-F238E27FC236}">
                <a16:creationId xmlns:a16="http://schemas.microsoft.com/office/drawing/2014/main" id="{4D2DF5C3-4422-47C1-966A-7021DEC95BEB}"/>
              </a:ext>
            </a:extLst>
          </p:cNvPr>
          <p:cNvPicPr>
            <a:picLocks noGrp="1" noChangeAspect="1"/>
          </p:cNvPicPr>
          <p:nvPr>
            <p:ph type="pic" sz="quarter" idx="18"/>
          </p:nvPr>
        </p:nvPicPr>
        <p:blipFill>
          <a:blip r:embed="rId3"/>
          <a:srcRect l="12027" r="12975" b="4"/>
          <a:stretch>
            <a:fillRect/>
          </a:stretch>
        </p:blipFill>
        <p:spPr>
          <a:xfrm>
            <a:off x="950976" y="2148840"/>
            <a:ext cx="3877056" cy="3877056"/>
          </a:xfrm>
          <a:prstGeom prst="rect">
            <a:avLst/>
          </a:prstGeom>
          <a:noFill/>
        </p:spPr>
      </p:pic>
      <p:sp>
        <p:nvSpPr>
          <p:cNvPr id="4" name="Content Placeholder 3">
            <a:extLst>
              <a:ext uri="{FF2B5EF4-FFF2-40B4-BE49-F238E27FC236}">
                <a16:creationId xmlns:a16="http://schemas.microsoft.com/office/drawing/2014/main" id="{2296FC1C-0A06-E53F-61F3-393AC6B95C94}"/>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43016" y="950976"/>
            <a:ext cx="5586984" cy="5330952"/>
          </a:xfrm>
        </p:spPr>
        <p:txBody>
          <a:bodyPr>
            <a:normAutofit/>
          </a:bodyPr>
          <a:lstStyle/>
          <a:p>
            <a:pPr marL="0" indent="0">
              <a:spcBef>
                <a:spcPts val="2500"/>
              </a:spcBef>
              <a:buFont typeface="Arial" panose="020B0604020202020204" pitchFamily="34" charset="0"/>
              <a:buNone/>
            </a:pPr>
            <a:r>
              <a:rPr lang="en-US" b="1"/>
              <a:t>IA y Algoritmos Predictivos</a:t>
            </a:r>
          </a:p>
          <a:p>
            <a:pPr marL="0" lvl="1" indent="0">
              <a:buFont typeface="Arial" panose="020B0604020202020204" pitchFamily="34" charset="0"/>
              <a:buNone/>
            </a:pPr>
            <a:r>
              <a:t>La inteligencia artificial identifica patrones de riesgo para prevenir el suicidio de forma temprana y precisa.</a:t>
            </a:r>
            <a:endParaRPr lang="en-US"/>
          </a:p>
          <a:p>
            <a:pPr marL="0" indent="0">
              <a:spcBef>
                <a:spcPts val="2500"/>
              </a:spcBef>
              <a:buFont typeface="Arial" panose="020B0604020202020204" pitchFamily="34" charset="0"/>
              <a:buNone/>
            </a:pPr>
            <a:r>
              <a:rPr lang="en-US" b="1"/>
              <a:t>Chatbots y Apoyo Emocional</a:t>
            </a:r>
          </a:p>
          <a:p>
            <a:pPr marL="0" lvl="1" indent="0">
              <a:buFont typeface="Arial" panose="020B0604020202020204" pitchFamily="34" charset="0"/>
              <a:buNone/>
            </a:pPr>
            <a:r>
              <a:t>Asistentes virtuales ofrecen soporte emocional accesible y disponible en cualquier momento.</a:t>
            </a:r>
            <a:endParaRPr lang="en-US"/>
          </a:p>
          <a:p>
            <a:pPr marL="0" indent="0">
              <a:spcBef>
                <a:spcPts val="2500"/>
              </a:spcBef>
              <a:buFont typeface="Arial" panose="020B0604020202020204" pitchFamily="34" charset="0"/>
              <a:buNone/>
            </a:pPr>
            <a:r>
              <a:rPr lang="en-US" b="1"/>
              <a:t>Terapias Combinadas Innovadoras</a:t>
            </a:r>
          </a:p>
          <a:p>
            <a:pPr marL="0" lvl="1" indent="0">
              <a:buFont typeface="Arial" panose="020B0604020202020204" pitchFamily="34" charset="0"/>
              <a:buNone/>
            </a:pPr>
            <a:r>
              <a:t>Neuromodulación y psicoterapia junto con fármacos rápidos representan avances en tratamientos eficaces.</a:t>
            </a:r>
            <a:endParaRPr lang="en-US"/>
          </a:p>
          <a:p>
            <a:pPr marL="0" indent="0">
              <a:spcBef>
                <a:spcPts val="2500"/>
              </a:spcBef>
              <a:buFont typeface="Arial" panose="020B0604020202020204" pitchFamily="34" charset="0"/>
              <a:buNone/>
            </a:pPr>
            <a:r>
              <a:rPr lang="en-US" b="1"/>
              <a:t>Políticas Públicas Adaptativas</a:t>
            </a:r>
          </a:p>
          <a:p>
            <a:pPr marL="0" lvl="1" indent="0">
              <a:buFont typeface="Arial" panose="020B0604020202020204" pitchFamily="34" charset="0"/>
              <a:buNone/>
            </a:pPr>
            <a:r>
              <a:t>Las políticas deben garantizar equidad y accesibilidad para incorporar innovaciones en salud mental.</a:t>
            </a:r>
            <a:endParaRPr lang="en-US"/>
          </a:p>
        </p:txBody>
      </p:sp>
    </p:spTree>
    <p:extLst>
      <p:ext uri="{BB962C8B-B14F-4D97-AF65-F5344CB8AC3E}">
        <p14:creationId xmlns:p14="http://schemas.microsoft.com/office/powerpoint/2010/main" val="38352156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A37B8-B2B9-32AD-FCFC-6874727D491C}"/>
              </a:ext>
            </a:extLst>
          </p:cNvPr>
          <p:cNvSpPr>
            <a:spLocks noGrp="1"/>
          </p:cNvSpPr>
          <p:nvPr>
            <p:ph type="title"/>
          </p:nvPr>
        </p:nvSpPr>
        <p:spPr>
          <a:xfrm>
            <a:off x="612648" y="819477"/>
            <a:ext cx="4617720" cy="1197864"/>
          </a:xfrm>
        </p:spPr>
        <p:txBody>
          <a:bodyPr anchor="t">
            <a:normAutofit/>
          </a:bodyPr>
          <a:lstStyle/>
          <a:p>
            <a:r>
              <a:rPr lang="en-US"/>
              <a:t>Conclusiones y recomendaciones</a:t>
            </a:r>
          </a:p>
        </p:txBody>
      </p:sp>
      <p:pic>
        <p:nvPicPr>
          <p:cNvPr id="5" name="Content Placeholder 4" descr="Making money concept">
            <a:extLst>
              <a:ext uri="{FF2B5EF4-FFF2-40B4-BE49-F238E27FC236}">
                <a16:creationId xmlns:a16="http://schemas.microsoft.com/office/drawing/2014/main" id="{840F93F2-EBE4-4C39-BB7E-9DDC337057D5}"/>
              </a:ext>
            </a:extLst>
          </p:cNvPr>
          <p:cNvPicPr>
            <a:picLocks noGrp="1" noChangeAspect="1"/>
          </p:cNvPicPr>
          <p:nvPr>
            <p:ph type="pic" sz="quarter" idx="18"/>
          </p:nvPr>
        </p:nvPicPr>
        <p:blipFill>
          <a:blip r:embed="rId3"/>
          <a:srcRect l="24571" r="8680" b="1"/>
          <a:stretch>
            <a:fillRect/>
          </a:stretch>
        </p:blipFill>
        <p:spPr>
          <a:xfrm>
            <a:off x="950976" y="2148840"/>
            <a:ext cx="3877056" cy="3877056"/>
          </a:xfrm>
          <a:prstGeom prst="rect">
            <a:avLst/>
          </a:prstGeom>
          <a:noFill/>
        </p:spPr>
      </p:pic>
      <p:sp>
        <p:nvSpPr>
          <p:cNvPr id="4" name="Content Placeholder 3">
            <a:extLst>
              <a:ext uri="{FF2B5EF4-FFF2-40B4-BE49-F238E27FC236}">
                <a16:creationId xmlns:a16="http://schemas.microsoft.com/office/drawing/2014/main" id="{82872C56-AE30-2478-1166-10ED78F9A0C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43016" y="950976"/>
            <a:ext cx="5586984" cy="5330952"/>
          </a:xfrm>
        </p:spPr>
        <p:txBody>
          <a:bodyPr>
            <a:normAutofit/>
          </a:bodyPr>
          <a:lstStyle/>
          <a:p>
            <a:pPr marL="0" indent="0">
              <a:spcBef>
                <a:spcPts val="2500"/>
              </a:spcBef>
              <a:buFont typeface="Arial" panose="020B0604020202020204" pitchFamily="34" charset="0"/>
              <a:buNone/>
            </a:pPr>
            <a:r>
              <a:rPr lang="en-US" b="1"/>
              <a:t>Prevención multifactorial</a:t>
            </a:r>
          </a:p>
          <a:p>
            <a:pPr marL="0" lvl="1" indent="0">
              <a:buFont typeface="Arial" panose="020B0604020202020204" pitchFamily="34" charset="0"/>
              <a:buNone/>
            </a:pPr>
            <a:r>
              <a:t>La prevención del suicidio requiere un enfoque integral basado en evidencia, tecnología y estrategias comunitarias.</a:t>
            </a:r>
            <a:endParaRPr lang="en-US"/>
          </a:p>
          <a:p>
            <a:pPr marL="0" indent="0">
              <a:spcBef>
                <a:spcPts val="2500"/>
              </a:spcBef>
              <a:buFont typeface="Arial" panose="020B0604020202020204" pitchFamily="34" charset="0"/>
              <a:buNone/>
            </a:pPr>
            <a:r>
              <a:rPr lang="en-US" b="1"/>
              <a:t>Restricción de medios letales</a:t>
            </a:r>
          </a:p>
          <a:p>
            <a:pPr marL="0" lvl="1" indent="0">
              <a:buFont typeface="Arial" panose="020B0604020202020204" pitchFamily="34" charset="0"/>
              <a:buNone/>
            </a:pPr>
            <a:r>
              <a:t>Es fundamental restringir el acceso a medios letales para reducir riesgos y proteger a grupos vulnerables.</a:t>
            </a:r>
            <a:endParaRPr lang="en-US"/>
          </a:p>
          <a:p>
            <a:pPr marL="0" indent="0">
              <a:spcBef>
                <a:spcPts val="2500"/>
              </a:spcBef>
              <a:buFont typeface="Arial" panose="020B0604020202020204" pitchFamily="34" charset="0"/>
              <a:buNone/>
            </a:pPr>
            <a:r>
              <a:rPr lang="en-US" b="1"/>
              <a:t>Intervenciones adaptadas</a:t>
            </a:r>
          </a:p>
          <a:p>
            <a:pPr marL="0" lvl="1" indent="0">
              <a:buFont typeface="Arial" panose="020B0604020202020204" pitchFamily="34" charset="0"/>
              <a:buNone/>
            </a:pPr>
            <a:r>
              <a:t>Adaptar las intervenciones según necesidades específicas de grupos vulnerables mejora la eficacia preventiva.</a:t>
            </a:r>
            <a:endParaRPr lang="en-US"/>
          </a:p>
          <a:p>
            <a:pPr marL="0" indent="0">
              <a:spcBef>
                <a:spcPts val="2500"/>
              </a:spcBef>
              <a:buFont typeface="Arial" panose="020B0604020202020204" pitchFamily="34" charset="0"/>
              <a:buNone/>
            </a:pPr>
            <a:r>
              <a:rPr lang="en-US" b="1"/>
              <a:t>Llamado a la acción</a:t>
            </a:r>
          </a:p>
          <a:p>
            <a:pPr marL="0" lvl="1" indent="0">
              <a:buFont typeface="Arial" panose="020B0604020202020204" pitchFamily="34" charset="0"/>
              <a:buNone/>
            </a:pPr>
            <a:r>
              <a:t>Promover terapias científicas, herramientas digitales y políticas públicas inclusivas para salvar vidas.</a:t>
            </a:r>
            <a:endParaRPr lang="en-US"/>
          </a:p>
        </p:txBody>
      </p:sp>
    </p:spTree>
    <p:extLst>
      <p:ext uri="{BB962C8B-B14F-4D97-AF65-F5344CB8AC3E}">
        <p14:creationId xmlns:p14="http://schemas.microsoft.com/office/powerpoint/2010/main" val="27671299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698104" y="2080220"/>
            <a:ext cx="6223794" cy="1760042"/>
          </a:xfrm>
          <a:prstGeom prst="rect">
            <a:avLst/>
          </a:prstGeom>
          <a:noFill/>
          <a:ln/>
        </p:spPr>
        <p:txBody>
          <a:bodyPr wrap="square" lIns="0" tIns="0" rIns="0" bIns="0" rtlCol="0" anchor="t"/>
          <a:lstStyle/>
          <a:p>
            <a:pPr>
              <a:lnSpc>
                <a:spcPts val="4583"/>
              </a:lnSpc>
            </a:pPr>
            <a:r>
              <a:rPr lang="en-US" sz="3667" dirty="0">
                <a:solidFill>
                  <a:srgbClr val="38512F"/>
                </a:solidFill>
                <a:latin typeface="Lora" pitchFamily="34" charset="0"/>
                <a:ea typeface="Lora" pitchFamily="34" charset="-122"/>
                <a:cs typeface="Lora" pitchFamily="34" charset="-120"/>
              </a:rPr>
              <a:t>Redes Sociales como Herramienta Diagnóstica para Riesgo Suicida</a:t>
            </a:r>
            <a:endParaRPr lang="en-US" sz="3667" dirty="0"/>
          </a:p>
        </p:txBody>
      </p:sp>
      <p:sp>
        <p:nvSpPr>
          <p:cNvPr id="4" name="Text 1"/>
          <p:cNvSpPr/>
          <p:nvPr/>
        </p:nvSpPr>
        <p:spPr>
          <a:xfrm>
            <a:off x="698104" y="4139407"/>
            <a:ext cx="6223794"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Explorando cómo los rastros digitales pueden ayudar a identificar estados psicológicos adversos y prevenir el suicidio.</a:t>
            </a:r>
            <a:endParaRPr lang="en-US" sz="1542" dirty="0"/>
          </a:p>
        </p:txBody>
      </p:sp>
      <p:pic>
        <p:nvPicPr>
          <p:cNvPr id="6" name="Imagen 5">
            <a:extLst>
              <a:ext uri="{FF2B5EF4-FFF2-40B4-BE49-F238E27FC236}">
                <a16:creationId xmlns:a16="http://schemas.microsoft.com/office/drawing/2014/main" id="{63992A43-9F1D-90B0-38D8-B1A629D10CD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129475" y="94621"/>
            <a:ext cx="1342786" cy="1265682"/>
          </a:xfrm>
          <a:prstGeom prst="rect">
            <a:avLst/>
          </a:prstGeom>
        </p:spPr>
      </p:pic>
      <p:pic>
        <p:nvPicPr>
          <p:cNvPr id="7" name="Imagen 6">
            <a:extLst>
              <a:ext uri="{FF2B5EF4-FFF2-40B4-BE49-F238E27FC236}">
                <a16:creationId xmlns:a16="http://schemas.microsoft.com/office/drawing/2014/main" id="{85F711E9-1B33-3BB9-4853-06988C9254C7}"/>
              </a:ext>
            </a:extLst>
          </p:cNvPr>
          <p:cNvPicPr>
            <a:picLocks noChangeAspect="1"/>
          </p:cNvPicPr>
          <p:nvPr/>
        </p:nvPicPr>
        <p:blipFill>
          <a:blip r:embed="rId6"/>
          <a:stretch>
            <a:fillRect/>
          </a:stretch>
        </p:blipFill>
        <p:spPr>
          <a:xfrm>
            <a:off x="1472261" y="0"/>
            <a:ext cx="1783557" cy="1783557"/>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3" y="748606"/>
            <a:ext cx="4693742" cy="586681"/>
          </a:xfrm>
          <a:prstGeom prst="rect">
            <a:avLst/>
          </a:prstGeom>
          <a:noFill/>
          <a:ln/>
        </p:spPr>
        <p:txBody>
          <a:bodyPr wrap="none" lIns="0" tIns="0" rIns="0" bIns="0" rtlCol="0" anchor="t"/>
          <a:lstStyle/>
          <a:p>
            <a:pPr>
              <a:lnSpc>
                <a:spcPts val="4583"/>
              </a:lnSpc>
            </a:pPr>
            <a:r>
              <a:rPr lang="en-US" sz="3667" dirty="0">
                <a:solidFill>
                  <a:srgbClr val="38512F"/>
                </a:solidFill>
                <a:latin typeface="Lora" pitchFamily="34" charset="0"/>
                <a:ea typeface="Lora" pitchFamily="34" charset="-122"/>
                <a:cs typeface="Lora" pitchFamily="34" charset="-120"/>
              </a:rPr>
              <a:t>El Fenotipado Digital</a:t>
            </a:r>
            <a:endParaRPr lang="en-US" sz="3667" dirty="0"/>
          </a:p>
        </p:txBody>
      </p:sp>
      <p:sp>
        <p:nvSpPr>
          <p:cNvPr id="3" name="Text 1"/>
          <p:cNvSpPr/>
          <p:nvPr/>
        </p:nvSpPr>
        <p:spPr>
          <a:xfrm>
            <a:off x="691852" y="2492790"/>
            <a:ext cx="6282829" cy="1276747"/>
          </a:xfrm>
          <a:prstGeom prst="rect">
            <a:avLst/>
          </a:prstGeom>
          <a:noFill/>
          <a:ln/>
        </p:spPr>
        <p:txBody>
          <a:bodyPr wrap="square" lIns="0" tIns="0" rIns="0" bIns="0" rtlCol="0" anchor="t"/>
          <a:lstStyle/>
          <a:p>
            <a:pPr>
              <a:lnSpc>
                <a:spcPts val="2500"/>
              </a:lnSpc>
            </a:pPr>
            <a:r>
              <a:rPr lang="en-US" dirty="0">
                <a:solidFill>
                  <a:srgbClr val="3A3630"/>
                </a:solidFill>
                <a:latin typeface="Source Sans 3" pitchFamily="34" charset="0"/>
                <a:ea typeface="Source Sans 3" pitchFamily="34" charset="-122"/>
                <a:cs typeface="Source Sans 3" pitchFamily="34" charset="-120"/>
              </a:rPr>
              <a:t>El uso exponencial de redes sociales genera datos sin precedentes sobre emociones, relaciones y hábitos. Estos rastros digitales constituyen el </a:t>
            </a:r>
            <a:r>
              <a:rPr lang="en-US" b="1" dirty="0">
                <a:solidFill>
                  <a:srgbClr val="3A3630"/>
                </a:solidFill>
                <a:latin typeface="Source Sans 3" pitchFamily="34" charset="0"/>
                <a:ea typeface="Source Sans 3" pitchFamily="34" charset="-122"/>
                <a:cs typeface="Source Sans 3" pitchFamily="34" charset="-120"/>
              </a:rPr>
              <a:t>fenotipado digital</a:t>
            </a:r>
            <a:r>
              <a:rPr lang="en-US" dirty="0">
                <a:solidFill>
                  <a:srgbClr val="3A3630"/>
                </a:solidFill>
                <a:latin typeface="Source Sans 3" pitchFamily="34" charset="0"/>
                <a:ea typeface="Source Sans 3" pitchFamily="34" charset="-122"/>
                <a:cs typeface="Source Sans 3" pitchFamily="34" charset="-120"/>
              </a:rPr>
              <a:t>: la recopilación pasiva de información conductual y lingüística que revela estados psicológicos.</a:t>
            </a:r>
            <a:endParaRPr lang="en-US" dirty="0"/>
          </a:p>
        </p:txBody>
      </p:sp>
      <p:sp>
        <p:nvSpPr>
          <p:cNvPr id="4" name="Text 2"/>
          <p:cNvSpPr/>
          <p:nvPr/>
        </p:nvSpPr>
        <p:spPr>
          <a:xfrm>
            <a:off x="691852" y="4697169"/>
            <a:ext cx="6282829" cy="638373"/>
          </a:xfrm>
          <a:prstGeom prst="rect">
            <a:avLst/>
          </a:prstGeom>
          <a:noFill/>
          <a:ln/>
        </p:spPr>
        <p:txBody>
          <a:bodyPr wrap="square" lIns="0" tIns="0" rIns="0" bIns="0" rtlCol="0" anchor="t"/>
          <a:lstStyle/>
          <a:p>
            <a:pPr>
              <a:lnSpc>
                <a:spcPts val="2500"/>
              </a:lnSpc>
            </a:pPr>
            <a:r>
              <a:rPr lang="en-US" dirty="0">
                <a:solidFill>
                  <a:srgbClr val="3A3630"/>
                </a:solidFill>
                <a:latin typeface="Source Sans 3" pitchFamily="34" charset="0"/>
                <a:ea typeface="Source Sans 3" pitchFamily="34" charset="-122"/>
                <a:cs typeface="Source Sans 3" pitchFamily="34" charset="-120"/>
              </a:rPr>
              <a:t>Esta información puede identificar señales tempranas de riesgo suicida cuando se integra éticamente en la evaluación clínica.</a:t>
            </a:r>
            <a:endParaRPr lang="en-US" dirty="0"/>
          </a:p>
        </p:txBody>
      </p:sp>
      <p:pic>
        <p:nvPicPr>
          <p:cNvPr id="5" name="Image 0" descr="preencoded.png"/>
          <p:cNvPicPr>
            <a:picLocks noChangeAspect="1"/>
          </p:cNvPicPr>
          <p:nvPr/>
        </p:nvPicPr>
        <p:blipFill>
          <a:blip r:embed="rId3"/>
          <a:stretch>
            <a:fillRect/>
          </a:stretch>
        </p:blipFill>
        <p:spPr>
          <a:xfrm>
            <a:off x="7473851" y="1858764"/>
            <a:ext cx="4026297" cy="4026297"/>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4" y="1355924"/>
            <a:ext cx="7257356" cy="586681"/>
          </a:xfrm>
          <a:prstGeom prst="rect">
            <a:avLst/>
          </a:prstGeom>
          <a:noFill/>
          <a:ln/>
        </p:spPr>
        <p:txBody>
          <a:bodyPr wrap="none" lIns="0" tIns="0" rIns="0" bIns="0" rtlCol="0" anchor="t"/>
          <a:lstStyle/>
          <a:p>
            <a:pPr>
              <a:lnSpc>
                <a:spcPts val="4583"/>
              </a:lnSpc>
            </a:pPr>
            <a:r>
              <a:rPr lang="en-US" sz="3667" dirty="0">
                <a:solidFill>
                  <a:srgbClr val="38512F"/>
                </a:solidFill>
                <a:latin typeface="Lora" pitchFamily="34" charset="0"/>
                <a:ea typeface="Lora" pitchFamily="34" charset="-122"/>
                <a:cs typeface="Lora" pitchFamily="34" charset="-120"/>
              </a:rPr>
              <a:t>La Dualidad de las Redes Sociales</a:t>
            </a:r>
            <a:endParaRPr lang="en-US" sz="3667" dirty="0"/>
          </a:p>
        </p:txBody>
      </p:sp>
      <p:sp>
        <p:nvSpPr>
          <p:cNvPr id="3" name="Shape 1"/>
          <p:cNvSpPr/>
          <p:nvPr/>
        </p:nvSpPr>
        <p:spPr>
          <a:xfrm>
            <a:off x="698103" y="2341562"/>
            <a:ext cx="5298182" cy="2297807"/>
          </a:xfrm>
          <a:prstGeom prst="roundRect">
            <a:avLst>
              <a:gd name="adj" fmla="val 1302"/>
            </a:avLst>
          </a:prstGeom>
          <a:solidFill>
            <a:srgbClr val="38512F"/>
          </a:solidFill>
          <a:ln/>
        </p:spPr>
        <p:txBody>
          <a:bodyPr/>
          <a:lstStyle/>
          <a:p>
            <a:endParaRPr lang="es-CL" sz="1500"/>
          </a:p>
        </p:txBody>
      </p:sp>
      <p:sp>
        <p:nvSpPr>
          <p:cNvPr id="4" name="Text 2"/>
          <p:cNvSpPr/>
          <p:nvPr/>
        </p:nvSpPr>
        <p:spPr>
          <a:xfrm>
            <a:off x="897533" y="2540993"/>
            <a:ext cx="2346821" cy="293291"/>
          </a:xfrm>
          <a:prstGeom prst="rect">
            <a:avLst/>
          </a:prstGeom>
          <a:noFill/>
          <a:ln/>
        </p:spPr>
        <p:txBody>
          <a:bodyPr wrap="none" lIns="0" tIns="0" rIns="0" bIns="0" rtlCol="0" anchor="t"/>
          <a:lstStyle/>
          <a:p>
            <a:pPr>
              <a:lnSpc>
                <a:spcPts val="2292"/>
              </a:lnSpc>
            </a:pPr>
            <a:r>
              <a:rPr lang="en-US" sz="1833" dirty="0">
                <a:solidFill>
                  <a:srgbClr val="FFFFFF"/>
                </a:solidFill>
                <a:latin typeface="Lora" pitchFamily="34" charset="0"/>
                <a:ea typeface="Lora" pitchFamily="34" charset="-122"/>
                <a:cs typeface="Lora" pitchFamily="34" charset="-120"/>
              </a:rPr>
              <a:t>Riesgos</a:t>
            </a:r>
            <a:endParaRPr lang="en-US" sz="1833" dirty="0"/>
          </a:p>
        </p:txBody>
      </p:sp>
      <p:sp>
        <p:nvSpPr>
          <p:cNvPr id="5" name="Text 3"/>
          <p:cNvSpPr/>
          <p:nvPr/>
        </p:nvSpPr>
        <p:spPr>
          <a:xfrm>
            <a:off x="897533" y="2953941"/>
            <a:ext cx="4899323" cy="319187"/>
          </a:xfrm>
          <a:prstGeom prst="rect">
            <a:avLst/>
          </a:prstGeom>
          <a:noFill/>
          <a:ln/>
        </p:spPr>
        <p:txBody>
          <a:bodyPr wrap="none" lIns="0" tIns="0" rIns="0" bIns="0" rtlCol="0" anchor="t"/>
          <a:lstStyle/>
          <a:p>
            <a:pPr marL="285739" indent="-285739">
              <a:lnSpc>
                <a:spcPts val="2500"/>
              </a:lnSpc>
              <a:buSzPct val="100000"/>
              <a:buChar char="•"/>
            </a:pPr>
            <a:r>
              <a:rPr lang="en-US" sz="1542" dirty="0">
                <a:solidFill>
                  <a:srgbClr val="FFFFFF"/>
                </a:solidFill>
                <a:latin typeface="Source Sans 3" pitchFamily="34" charset="0"/>
                <a:ea typeface="Source Sans 3" pitchFamily="34" charset="-122"/>
                <a:cs typeface="Source Sans 3" pitchFamily="34" charset="-120"/>
              </a:rPr>
              <a:t>Exposición a contenido negativo</a:t>
            </a:r>
            <a:endParaRPr lang="en-US" sz="1542" dirty="0"/>
          </a:p>
        </p:txBody>
      </p:sp>
      <p:sp>
        <p:nvSpPr>
          <p:cNvPr id="6" name="Text 4"/>
          <p:cNvSpPr/>
          <p:nvPr/>
        </p:nvSpPr>
        <p:spPr>
          <a:xfrm>
            <a:off x="897533" y="3342878"/>
            <a:ext cx="4899323" cy="319187"/>
          </a:xfrm>
          <a:prstGeom prst="rect">
            <a:avLst/>
          </a:prstGeom>
          <a:noFill/>
          <a:ln/>
        </p:spPr>
        <p:txBody>
          <a:bodyPr wrap="none" lIns="0" tIns="0" rIns="0" bIns="0" rtlCol="0" anchor="t"/>
          <a:lstStyle/>
          <a:p>
            <a:pPr marL="285739" indent="-285739">
              <a:lnSpc>
                <a:spcPts val="2500"/>
              </a:lnSpc>
              <a:buSzPct val="100000"/>
              <a:buChar char="•"/>
            </a:pPr>
            <a:r>
              <a:rPr lang="en-US" sz="1542" dirty="0">
                <a:solidFill>
                  <a:srgbClr val="FFFFFF"/>
                </a:solidFill>
                <a:latin typeface="Source Sans 3" pitchFamily="34" charset="0"/>
                <a:ea typeface="Source Sans 3" pitchFamily="34" charset="-122"/>
                <a:cs typeface="Source Sans 3" pitchFamily="34" charset="-120"/>
              </a:rPr>
              <a:t>Ciberacoso y hostilidad</a:t>
            </a:r>
            <a:endParaRPr lang="en-US" sz="1542" dirty="0"/>
          </a:p>
        </p:txBody>
      </p:sp>
      <p:sp>
        <p:nvSpPr>
          <p:cNvPr id="7" name="Text 5"/>
          <p:cNvSpPr/>
          <p:nvPr/>
        </p:nvSpPr>
        <p:spPr>
          <a:xfrm>
            <a:off x="897533" y="3731816"/>
            <a:ext cx="4899323" cy="319187"/>
          </a:xfrm>
          <a:prstGeom prst="rect">
            <a:avLst/>
          </a:prstGeom>
          <a:noFill/>
          <a:ln/>
        </p:spPr>
        <p:txBody>
          <a:bodyPr wrap="none" lIns="0" tIns="0" rIns="0" bIns="0" rtlCol="0" anchor="t"/>
          <a:lstStyle/>
          <a:p>
            <a:pPr marL="285739" indent="-285739">
              <a:lnSpc>
                <a:spcPts val="2500"/>
              </a:lnSpc>
              <a:buSzPct val="100000"/>
              <a:buChar char="•"/>
            </a:pPr>
            <a:r>
              <a:rPr lang="en-US" sz="1542" dirty="0">
                <a:solidFill>
                  <a:srgbClr val="FFFFFF"/>
                </a:solidFill>
                <a:latin typeface="Source Sans 3" pitchFamily="34" charset="0"/>
                <a:ea typeface="Source Sans 3" pitchFamily="34" charset="-122"/>
                <a:cs typeface="Source Sans 3" pitchFamily="34" charset="-120"/>
              </a:rPr>
              <a:t>Aislamiento y desesperanza</a:t>
            </a:r>
            <a:endParaRPr lang="en-US" sz="1542" dirty="0"/>
          </a:p>
        </p:txBody>
      </p:sp>
      <p:sp>
        <p:nvSpPr>
          <p:cNvPr id="8" name="Text 6"/>
          <p:cNvSpPr/>
          <p:nvPr/>
        </p:nvSpPr>
        <p:spPr>
          <a:xfrm>
            <a:off x="897533" y="4120753"/>
            <a:ext cx="4899323" cy="319187"/>
          </a:xfrm>
          <a:prstGeom prst="rect">
            <a:avLst/>
          </a:prstGeom>
          <a:noFill/>
          <a:ln/>
        </p:spPr>
        <p:txBody>
          <a:bodyPr wrap="none" lIns="0" tIns="0" rIns="0" bIns="0" rtlCol="0" anchor="t"/>
          <a:lstStyle/>
          <a:p>
            <a:pPr marL="285739" indent="-285739">
              <a:lnSpc>
                <a:spcPts val="2500"/>
              </a:lnSpc>
              <a:buSzPct val="100000"/>
              <a:buChar char="•"/>
            </a:pPr>
            <a:r>
              <a:rPr lang="en-US" sz="1542" dirty="0">
                <a:solidFill>
                  <a:srgbClr val="FFFFFF"/>
                </a:solidFill>
                <a:latin typeface="Source Sans 3" pitchFamily="34" charset="0"/>
                <a:ea typeface="Source Sans 3" pitchFamily="34" charset="-122"/>
                <a:cs typeface="Source Sans 3" pitchFamily="34" charset="-120"/>
              </a:rPr>
              <a:t>Comparación social constante</a:t>
            </a:r>
            <a:endParaRPr lang="en-US" sz="1542" dirty="0"/>
          </a:p>
        </p:txBody>
      </p:sp>
      <p:sp>
        <p:nvSpPr>
          <p:cNvPr id="9" name="Shape 7"/>
          <p:cNvSpPr/>
          <p:nvPr/>
        </p:nvSpPr>
        <p:spPr>
          <a:xfrm>
            <a:off x="6195715" y="2341562"/>
            <a:ext cx="5298182" cy="2297807"/>
          </a:xfrm>
          <a:prstGeom prst="roundRect">
            <a:avLst>
              <a:gd name="adj" fmla="val 1302"/>
            </a:avLst>
          </a:prstGeom>
          <a:solidFill>
            <a:srgbClr val="F3E7D4"/>
          </a:solidFill>
          <a:ln/>
        </p:spPr>
        <p:txBody>
          <a:bodyPr/>
          <a:lstStyle/>
          <a:p>
            <a:endParaRPr lang="es-CL" sz="1500"/>
          </a:p>
        </p:txBody>
      </p:sp>
      <p:sp>
        <p:nvSpPr>
          <p:cNvPr id="10" name="Text 8"/>
          <p:cNvSpPr/>
          <p:nvPr/>
        </p:nvSpPr>
        <p:spPr>
          <a:xfrm>
            <a:off x="6395145" y="2540993"/>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Oportunidades</a:t>
            </a:r>
            <a:endParaRPr lang="en-US" sz="1833" dirty="0"/>
          </a:p>
        </p:txBody>
      </p:sp>
      <p:sp>
        <p:nvSpPr>
          <p:cNvPr id="11" name="Text 9"/>
          <p:cNvSpPr/>
          <p:nvPr/>
        </p:nvSpPr>
        <p:spPr>
          <a:xfrm>
            <a:off x="6395144" y="2953941"/>
            <a:ext cx="4899323" cy="319187"/>
          </a:xfrm>
          <a:prstGeom prst="rect">
            <a:avLst/>
          </a:prstGeom>
          <a:noFill/>
          <a:ln/>
        </p:spPr>
        <p:txBody>
          <a:bodyPr wrap="none" lIns="0" tIns="0" rIns="0" bIns="0" rtlCol="0" anchor="t"/>
          <a:lstStyle/>
          <a:p>
            <a:pPr marL="285739" indent="-285739">
              <a:lnSpc>
                <a:spcPts val="2500"/>
              </a:lnSpc>
              <a:buSzPct val="100000"/>
              <a:buChar char="•"/>
            </a:pPr>
            <a:r>
              <a:rPr lang="en-US" sz="1542" dirty="0">
                <a:solidFill>
                  <a:srgbClr val="3A3630"/>
                </a:solidFill>
                <a:latin typeface="Source Sans 3" pitchFamily="34" charset="0"/>
                <a:ea typeface="Source Sans 3" pitchFamily="34" charset="-122"/>
                <a:cs typeface="Source Sans 3" pitchFamily="34" charset="-120"/>
              </a:rPr>
              <a:t>Espacios de apoyo mutuo</a:t>
            </a:r>
            <a:endParaRPr lang="en-US" sz="1542" dirty="0"/>
          </a:p>
        </p:txBody>
      </p:sp>
      <p:sp>
        <p:nvSpPr>
          <p:cNvPr id="12" name="Text 10"/>
          <p:cNvSpPr/>
          <p:nvPr/>
        </p:nvSpPr>
        <p:spPr>
          <a:xfrm>
            <a:off x="6395144" y="3342878"/>
            <a:ext cx="4899323" cy="319187"/>
          </a:xfrm>
          <a:prstGeom prst="rect">
            <a:avLst/>
          </a:prstGeom>
          <a:noFill/>
          <a:ln/>
        </p:spPr>
        <p:txBody>
          <a:bodyPr wrap="none" lIns="0" tIns="0" rIns="0" bIns="0" rtlCol="0" anchor="t"/>
          <a:lstStyle/>
          <a:p>
            <a:pPr marL="285739" indent="-285739">
              <a:lnSpc>
                <a:spcPts val="2500"/>
              </a:lnSpc>
              <a:buSzPct val="100000"/>
              <a:buChar char="•"/>
            </a:pPr>
            <a:r>
              <a:rPr lang="en-US" sz="1542" dirty="0">
                <a:solidFill>
                  <a:srgbClr val="3A3630"/>
                </a:solidFill>
                <a:latin typeface="Source Sans 3" pitchFamily="34" charset="0"/>
                <a:ea typeface="Source Sans 3" pitchFamily="34" charset="-122"/>
                <a:cs typeface="Source Sans 3" pitchFamily="34" charset="-120"/>
              </a:rPr>
              <a:t>Visibilización de la salud mental</a:t>
            </a:r>
            <a:endParaRPr lang="en-US" sz="1542" dirty="0"/>
          </a:p>
        </p:txBody>
      </p:sp>
      <p:sp>
        <p:nvSpPr>
          <p:cNvPr id="13" name="Text 11"/>
          <p:cNvSpPr/>
          <p:nvPr/>
        </p:nvSpPr>
        <p:spPr>
          <a:xfrm>
            <a:off x="6395144" y="3731816"/>
            <a:ext cx="4899323" cy="319187"/>
          </a:xfrm>
          <a:prstGeom prst="rect">
            <a:avLst/>
          </a:prstGeom>
          <a:noFill/>
          <a:ln/>
        </p:spPr>
        <p:txBody>
          <a:bodyPr wrap="none" lIns="0" tIns="0" rIns="0" bIns="0" rtlCol="0" anchor="t"/>
          <a:lstStyle/>
          <a:p>
            <a:pPr marL="285739" indent="-285739">
              <a:lnSpc>
                <a:spcPts val="2500"/>
              </a:lnSpc>
              <a:buSzPct val="100000"/>
              <a:buChar char="•"/>
            </a:pPr>
            <a:r>
              <a:rPr lang="en-US" sz="1542" dirty="0">
                <a:solidFill>
                  <a:srgbClr val="3A3630"/>
                </a:solidFill>
                <a:latin typeface="Source Sans 3" pitchFamily="34" charset="0"/>
                <a:ea typeface="Source Sans 3" pitchFamily="34" charset="-122"/>
                <a:cs typeface="Source Sans 3" pitchFamily="34" charset="-120"/>
              </a:rPr>
              <a:t>Efecto Papageno protector</a:t>
            </a:r>
            <a:endParaRPr lang="en-US" sz="1542" dirty="0"/>
          </a:p>
        </p:txBody>
      </p:sp>
      <p:sp>
        <p:nvSpPr>
          <p:cNvPr id="14" name="Text 12"/>
          <p:cNvSpPr/>
          <p:nvPr/>
        </p:nvSpPr>
        <p:spPr>
          <a:xfrm>
            <a:off x="6395144" y="4120753"/>
            <a:ext cx="4899323" cy="319187"/>
          </a:xfrm>
          <a:prstGeom prst="rect">
            <a:avLst/>
          </a:prstGeom>
          <a:noFill/>
          <a:ln/>
        </p:spPr>
        <p:txBody>
          <a:bodyPr wrap="none" lIns="0" tIns="0" rIns="0" bIns="0" rtlCol="0" anchor="t"/>
          <a:lstStyle/>
          <a:p>
            <a:pPr marL="285739" indent="-285739">
              <a:lnSpc>
                <a:spcPts val="2500"/>
              </a:lnSpc>
              <a:buSzPct val="100000"/>
              <a:buChar char="•"/>
            </a:pPr>
            <a:r>
              <a:rPr lang="en-US" sz="1542" dirty="0">
                <a:solidFill>
                  <a:srgbClr val="3A3630"/>
                </a:solidFill>
                <a:latin typeface="Source Sans 3" pitchFamily="34" charset="0"/>
                <a:ea typeface="Source Sans 3" pitchFamily="34" charset="-122"/>
                <a:cs typeface="Source Sans 3" pitchFamily="34" charset="-120"/>
              </a:rPr>
              <a:t>Mensajes de recuperación</a:t>
            </a:r>
            <a:endParaRPr lang="en-US" sz="1542" dirty="0"/>
          </a:p>
        </p:txBody>
      </p:sp>
      <p:sp>
        <p:nvSpPr>
          <p:cNvPr id="15" name="Text 13"/>
          <p:cNvSpPr/>
          <p:nvPr/>
        </p:nvSpPr>
        <p:spPr>
          <a:xfrm>
            <a:off x="698104" y="4863704"/>
            <a:ext cx="1079579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Las plataformas digitales pueden tanto aumentar el riesgo como ofrecer protección, dependiendo del contenido y las interacciones.</a:t>
            </a:r>
            <a:endParaRPr lang="en-US" sz="1542"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2493467"/>
          </a:xfrm>
          <a:prstGeom prst="rect">
            <a:avLst/>
          </a:prstGeom>
        </p:spPr>
      </p:pic>
      <p:sp>
        <p:nvSpPr>
          <p:cNvPr id="3" name="Text 0"/>
          <p:cNvSpPr/>
          <p:nvPr/>
        </p:nvSpPr>
        <p:spPr>
          <a:xfrm>
            <a:off x="698104" y="3218061"/>
            <a:ext cx="7815858" cy="586681"/>
          </a:xfrm>
          <a:prstGeom prst="rect">
            <a:avLst/>
          </a:prstGeom>
          <a:noFill/>
          <a:ln/>
        </p:spPr>
        <p:txBody>
          <a:bodyPr wrap="none" lIns="0" tIns="0" rIns="0" bIns="0" rtlCol="0" anchor="t"/>
          <a:lstStyle/>
          <a:p>
            <a:pPr>
              <a:lnSpc>
                <a:spcPts val="4583"/>
              </a:lnSpc>
            </a:pPr>
            <a:r>
              <a:rPr lang="en-US" sz="3667" dirty="0">
                <a:solidFill>
                  <a:srgbClr val="38512F"/>
                </a:solidFill>
                <a:latin typeface="Lora" pitchFamily="34" charset="0"/>
                <a:ea typeface="Lora" pitchFamily="34" charset="-122"/>
                <a:cs typeface="Lora" pitchFamily="34" charset="-120"/>
              </a:rPr>
              <a:t>Uso Intensivo y Contenido Negativo</a:t>
            </a:r>
            <a:endParaRPr lang="en-US" sz="3667" dirty="0"/>
          </a:p>
        </p:txBody>
      </p:sp>
      <p:sp>
        <p:nvSpPr>
          <p:cNvPr id="4" name="Text 1"/>
          <p:cNvSpPr/>
          <p:nvPr/>
        </p:nvSpPr>
        <p:spPr>
          <a:xfrm>
            <a:off x="698104" y="4103886"/>
            <a:ext cx="1079579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El consumo excesivo de redes sociales, especialmente con contenidos violentos o ciberacoso, se vincula a mayor malestar psicológico. Los efectos son comparables a traumas reconocidos: aislamiento, depresión y sentimientos de desesperanza.</a:t>
            </a:r>
            <a:endParaRPr lang="en-US" sz="1542" dirty="0"/>
          </a:p>
        </p:txBody>
      </p:sp>
      <p:sp>
        <p:nvSpPr>
          <p:cNvPr id="5" name="Shape 2"/>
          <p:cNvSpPr/>
          <p:nvPr/>
        </p:nvSpPr>
        <p:spPr>
          <a:xfrm>
            <a:off x="698104" y="4966594"/>
            <a:ext cx="10795793" cy="1166813"/>
          </a:xfrm>
          <a:prstGeom prst="roundRect">
            <a:avLst>
              <a:gd name="adj" fmla="val 2564"/>
            </a:avLst>
          </a:prstGeom>
          <a:solidFill>
            <a:srgbClr val="D4E3CF"/>
          </a:solidFill>
          <a:ln/>
        </p:spPr>
        <p:txBody>
          <a:bodyPr/>
          <a:lstStyle/>
          <a:p>
            <a:endParaRPr lang="es-CL" sz="1500"/>
          </a:p>
        </p:txBody>
      </p:sp>
      <p:pic>
        <p:nvPicPr>
          <p:cNvPr id="6" name="Image 1" descr="preencoded.png"/>
          <p:cNvPicPr>
            <a:picLocks noChangeAspect="1"/>
          </p:cNvPicPr>
          <p:nvPr/>
        </p:nvPicPr>
        <p:blipFill>
          <a:blip r:embed="rId4"/>
          <a:stretch>
            <a:fillRect/>
          </a:stretch>
        </p:blipFill>
        <p:spPr>
          <a:xfrm>
            <a:off x="897532" y="5257205"/>
            <a:ext cx="249337" cy="199430"/>
          </a:xfrm>
          <a:prstGeom prst="rect">
            <a:avLst/>
          </a:prstGeom>
        </p:spPr>
      </p:pic>
      <p:sp>
        <p:nvSpPr>
          <p:cNvPr id="7" name="Text 3"/>
          <p:cNvSpPr/>
          <p:nvPr/>
        </p:nvSpPr>
        <p:spPr>
          <a:xfrm>
            <a:off x="1346299" y="5215831"/>
            <a:ext cx="9948168" cy="638373"/>
          </a:xfrm>
          <a:prstGeom prst="rect">
            <a:avLst/>
          </a:prstGeom>
          <a:noFill/>
          <a:ln/>
        </p:spPr>
        <p:txBody>
          <a:bodyPr wrap="square" lIns="0" tIns="0" rIns="0" bIns="0" rtlCol="0" anchor="t"/>
          <a:lstStyle/>
          <a:p>
            <a:pPr>
              <a:lnSpc>
                <a:spcPts val="2500"/>
              </a:lnSpc>
            </a:pPr>
            <a:r>
              <a:rPr lang="en-US" sz="1542" dirty="0">
                <a:solidFill>
                  <a:srgbClr val="000000"/>
                </a:solidFill>
                <a:latin typeface="Source Sans 3" pitchFamily="34" charset="0"/>
                <a:ea typeface="Source Sans 3" pitchFamily="34" charset="-122"/>
                <a:cs typeface="Source Sans 3" pitchFamily="34" charset="-120"/>
              </a:rPr>
              <a:t>La comparación con representaciones idealizadas genera </a:t>
            </a:r>
            <a:r>
              <a:rPr lang="en-US" sz="1542" b="1" dirty="0">
                <a:solidFill>
                  <a:srgbClr val="000000"/>
                </a:solidFill>
                <a:latin typeface="Source Sans 3" pitchFamily="34" charset="0"/>
                <a:ea typeface="Source Sans 3" pitchFamily="34" charset="-122"/>
                <a:cs typeface="Source Sans 3" pitchFamily="34" charset="-120"/>
              </a:rPr>
              <a:t>fear of missing out</a:t>
            </a:r>
            <a:r>
              <a:rPr lang="en-US" sz="1542" dirty="0">
                <a:solidFill>
                  <a:srgbClr val="000000"/>
                </a:solidFill>
                <a:latin typeface="Source Sans 3" pitchFamily="34" charset="0"/>
                <a:ea typeface="Source Sans 3" pitchFamily="34" charset="-122"/>
                <a:cs typeface="Source Sans 3" pitchFamily="34" charset="-120"/>
              </a:rPr>
              <a:t>, baja autoestima y disminución de la capacidad de afrontar el estrés.</a:t>
            </a:r>
            <a:endParaRPr lang="en-US" sz="1542"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4" y="904082"/>
            <a:ext cx="7438033" cy="586681"/>
          </a:xfrm>
          <a:prstGeom prst="rect">
            <a:avLst/>
          </a:prstGeom>
          <a:noFill/>
          <a:ln/>
        </p:spPr>
        <p:txBody>
          <a:bodyPr wrap="none" lIns="0" tIns="0" rIns="0" bIns="0" rtlCol="0" anchor="t"/>
          <a:lstStyle/>
          <a:p>
            <a:pPr>
              <a:lnSpc>
                <a:spcPts val="4583"/>
              </a:lnSpc>
            </a:pPr>
            <a:r>
              <a:rPr lang="en-US" sz="3667" dirty="0">
                <a:solidFill>
                  <a:srgbClr val="38512F"/>
                </a:solidFill>
                <a:latin typeface="Lora" pitchFamily="34" charset="0"/>
                <a:ea typeface="Lora" pitchFamily="34" charset="-122"/>
                <a:cs typeface="Lora" pitchFamily="34" charset="-120"/>
              </a:rPr>
              <a:t>Patrones Lingüísticos Reveladores</a:t>
            </a:r>
            <a:endParaRPr lang="en-US" sz="3667" dirty="0"/>
          </a:p>
        </p:txBody>
      </p:sp>
      <p:sp>
        <p:nvSpPr>
          <p:cNvPr id="3" name="Shape 1"/>
          <p:cNvSpPr/>
          <p:nvPr/>
        </p:nvSpPr>
        <p:spPr>
          <a:xfrm>
            <a:off x="698103" y="1889720"/>
            <a:ext cx="5298182" cy="1500981"/>
          </a:xfrm>
          <a:prstGeom prst="roundRect">
            <a:avLst>
              <a:gd name="adj" fmla="val 8123"/>
            </a:avLst>
          </a:prstGeom>
          <a:solidFill>
            <a:srgbClr val="FEF5E7"/>
          </a:solidFill>
          <a:ln w="30480">
            <a:solidFill>
              <a:srgbClr val="D9CDBA"/>
            </a:solidFill>
            <a:prstDash val="solid"/>
          </a:ln>
        </p:spPr>
        <p:txBody>
          <a:bodyPr/>
          <a:lstStyle/>
          <a:p>
            <a:endParaRPr lang="es-CL" sz="1500"/>
          </a:p>
        </p:txBody>
      </p:sp>
      <p:sp>
        <p:nvSpPr>
          <p:cNvPr id="4" name="Shape 2"/>
          <p:cNvSpPr/>
          <p:nvPr/>
        </p:nvSpPr>
        <p:spPr>
          <a:xfrm>
            <a:off x="672703" y="1889720"/>
            <a:ext cx="101600" cy="1500981"/>
          </a:xfrm>
          <a:prstGeom prst="roundRect">
            <a:avLst>
              <a:gd name="adj" fmla="val 29451"/>
            </a:avLst>
          </a:prstGeom>
          <a:solidFill>
            <a:srgbClr val="38512F"/>
          </a:solidFill>
          <a:ln/>
        </p:spPr>
        <p:txBody>
          <a:bodyPr/>
          <a:lstStyle/>
          <a:p>
            <a:endParaRPr lang="es-CL" sz="1500"/>
          </a:p>
        </p:txBody>
      </p:sp>
      <p:sp>
        <p:nvSpPr>
          <p:cNvPr id="5" name="Text 3"/>
          <p:cNvSpPr/>
          <p:nvPr/>
        </p:nvSpPr>
        <p:spPr>
          <a:xfrm>
            <a:off x="999133" y="2114550"/>
            <a:ext cx="3540423"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Pronombres en Primera Persona</a:t>
            </a:r>
            <a:endParaRPr lang="en-US" sz="1833" dirty="0"/>
          </a:p>
        </p:txBody>
      </p:sp>
      <p:sp>
        <p:nvSpPr>
          <p:cNvPr id="6" name="Text 4"/>
          <p:cNvSpPr/>
          <p:nvPr/>
        </p:nvSpPr>
        <p:spPr>
          <a:xfrm>
            <a:off x="999133" y="2527499"/>
            <a:ext cx="477232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Mayor uso de "yo" y "mí" en publicaciones, reflejando introspección intensa.</a:t>
            </a:r>
            <a:endParaRPr lang="en-US" sz="1542" dirty="0"/>
          </a:p>
        </p:txBody>
      </p:sp>
      <p:sp>
        <p:nvSpPr>
          <p:cNvPr id="7" name="Shape 5"/>
          <p:cNvSpPr/>
          <p:nvPr/>
        </p:nvSpPr>
        <p:spPr>
          <a:xfrm>
            <a:off x="6195715" y="1889720"/>
            <a:ext cx="5298182" cy="1500981"/>
          </a:xfrm>
          <a:prstGeom prst="roundRect">
            <a:avLst>
              <a:gd name="adj" fmla="val 8123"/>
            </a:avLst>
          </a:prstGeom>
          <a:solidFill>
            <a:srgbClr val="FEF5E7"/>
          </a:solidFill>
          <a:ln w="30480">
            <a:solidFill>
              <a:srgbClr val="D9CDBA"/>
            </a:solidFill>
            <a:prstDash val="solid"/>
          </a:ln>
        </p:spPr>
        <p:txBody>
          <a:bodyPr/>
          <a:lstStyle/>
          <a:p>
            <a:endParaRPr lang="es-CL" sz="1500"/>
          </a:p>
        </p:txBody>
      </p:sp>
      <p:sp>
        <p:nvSpPr>
          <p:cNvPr id="8" name="Shape 6"/>
          <p:cNvSpPr/>
          <p:nvPr/>
        </p:nvSpPr>
        <p:spPr>
          <a:xfrm>
            <a:off x="6170315" y="1889720"/>
            <a:ext cx="101600" cy="1500981"/>
          </a:xfrm>
          <a:prstGeom prst="roundRect">
            <a:avLst>
              <a:gd name="adj" fmla="val 29451"/>
            </a:avLst>
          </a:prstGeom>
          <a:solidFill>
            <a:srgbClr val="38512F"/>
          </a:solidFill>
          <a:ln/>
        </p:spPr>
        <p:txBody>
          <a:bodyPr/>
          <a:lstStyle/>
          <a:p>
            <a:endParaRPr lang="es-CL" sz="1500"/>
          </a:p>
        </p:txBody>
      </p:sp>
      <p:sp>
        <p:nvSpPr>
          <p:cNvPr id="9" name="Text 7"/>
          <p:cNvSpPr/>
          <p:nvPr/>
        </p:nvSpPr>
        <p:spPr>
          <a:xfrm>
            <a:off x="6496745" y="2114550"/>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Autenticidad Elevada</a:t>
            </a:r>
            <a:endParaRPr lang="en-US" sz="1833" dirty="0"/>
          </a:p>
        </p:txBody>
      </p:sp>
      <p:sp>
        <p:nvSpPr>
          <p:cNvPr id="10" name="Text 8"/>
          <p:cNvSpPr/>
          <p:nvPr/>
        </p:nvSpPr>
        <p:spPr>
          <a:xfrm>
            <a:off x="6496744" y="2527499"/>
            <a:ext cx="477232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Expresión más genuina y vulnerable de emociones negativas.</a:t>
            </a:r>
            <a:endParaRPr lang="en-US" sz="1542" dirty="0"/>
          </a:p>
        </p:txBody>
      </p:sp>
      <p:sp>
        <p:nvSpPr>
          <p:cNvPr id="11" name="Shape 9"/>
          <p:cNvSpPr/>
          <p:nvPr/>
        </p:nvSpPr>
        <p:spPr>
          <a:xfrm>
            <a:off x="698103" y="3590132"/>
            <a:ext cx="5298182" cy="1500981"/>
          </a:xfrm>
          <a:prstGeom prst="roundRect">
            <a:avLst>
              <a:gd name="adj" fmla="val 8123"/>
            </a:avLst>
          </a:prstGeom>
          <a:solidFill>
            <a:srgbClr val="FEF5E7"/>
          </a:solidFill>
          <a:ln w="30480">
            <a:solidFill>
              <a:srgbClr val="D9CDBA"/>
            </a:solidFill>
            <a:prstDash val="solid"/>
          </a:ln>
        </p:spPr>
        <p:txBody>
          <a:bodyPr/>
          <a:lstStyle/>
          <a:p>
            <a:endParaRPr lang="es-CL" sz="1500"/>
          </a:p>
        </p:txBody>
      </p:sp>
      <p:sp>
        <p:nvSpPr>
          <p:cNvPr id="12" name="Shape 10"/>
          <p:cNvSpPr/>
          <p:nvPr/>
        </p:nvSpPr>
        <p:spPr>
          <a:xfrm>
            <a:off x="672703" y="3590132"/>
            <a:ext cx="101600" cy="1500981"/>
          </a:xfrm>
          <a:prstGeom prst="roundRect">
            <a:avLst>
              <a:gd name="adj" fmla="val 29451"/>
            </a:avLst>
          </a:prstGeom>
          <a:solidFill>
            <a:srgbClr val="38512F"/>
          </a:solidFill>
          <a:ln/>
        </p:spPr>
        <p:txBody>
          <a:bodyPr/>
          <a:lstStyle/>
          <a:p>
            <a:endParaRPr lang="es-CL" sz="1500"/>
          </a:p>
        </p:txBody>
      </p:sp>
      <p:sp>
        <p:nvSpPr>
          <p:cNvPr id="13" name="Text 11"/>
          <p:cNvSpPr/>
          <p:nvPr/>
        </p:nvSpPr>
        <p:spPr>
          <a:xfrm>
            <a:off x="999133" y="3814961"/>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Palabras de Negación</a:t>
            </a:r>
            <a:endParaRPr lang="en-US" sz="1833" dirty="0"/>
          </a:p>
        </p:txBody>
      </p:sp>
      <p:sp>
        <p:nvSpPr>
          <p:cNvPr id="14" name="Text 12"/>
          <p:cNvSpPr/>
          <p:nvPr/>
        </p:nvSpPr>
        <p:spPr>
          <a:xfrm>
            <a:off x="999133" y="4227909"/>
            <a:ext cx="477232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Uso frecuente de "no", "nunca", "nada" indica pensamiento negativo.</a:t>
            </a:r>
            <a:endParaRPr lang="en-US" sz="1542" dirty="0"/>
          </a:p>
        </p:txBody>
      </p:sp>
      <p:sp>
        <p:nvSpPr>
          <p:cNvPr id="15" name="Shape 13"/>
          <p:cNvSpPr/>
          <p:nvPr/>
        </p:nvSpPr>
        <p:spPr>
          <a:xfrm>
            <a:off x="6195715" y="3590132"/>
            <a:ext cx="5298182" cy="1500981"/>
          </a:xfrm>
          <a:prstGeom prst="roundRect">
            <a:avLst>
              <a:gd name="adj" fmla="val 8123"/>
            </a:avLst>
          </a:prstGeom>
          <a:solidFill>
            <a:srgbClr val="FEF5E7"/>
          </a:solidFill>
          <a:ln w="30480">
            <a:solidFill>
              <a:srgbClr val="D9CDBA"/>
            </a:solidFill>
            <a:prstDash val="solid"/>
          </a:ln>
        </p:spPr>
        <p:txBody>
          <a:bodyPr/>
          <a:lstStyle/>
          <a:p>
            <a:endParaRPr lang="es-CL" sz="1500"/>
          </a:p>
        </p:txBody>
      </p:sp>
      <p:sp>
        <p:nvSpPr>
          <p:cNvPr id="16" name="Shape 14"/>
          <p:cNvSpPr/>
          <p:nvPr/>
        </p:nvSpPr>
        <p:spPr>
          <a:xfrm>
            <a:off x="6170315" y="3590132"/>
            <a:ext cx="101600" cy="1500981"/>
          </a:xfrm>
          <a:prstGeom prst="roundRect">
            <a:avLst>
              <a:gd name="adj" fmla="val 29451"/>
            </a:avLst>
          </a:prstGeom>
          <a:solidFill>
            <a:srgbClr val="38512F"/>
          </a:solidFill>
          <a:ln/>
        </p:spPr>
        <p:txBody>
          <a:bodyPr/>
          <a:lstStyle/>
          <a:p>
            <a:endParaRPr lang="es-CL" sz="1500"/>
          </a:p>
        </p:txBody>
      </p:sp>
      <p:sp>
        <p:nvSpPr>
          <p:cNvPr id="17" name="Text 15"/>
          <p:cNvSpPr/>
          <p:nvPr/>
        </p:nvSpPr>
        <p:spPr>
          <a:xfrm>
            <a:off x="6496745" y="3814961"/>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Menor Clout</a:t>
            </a:r>
            <a:endParaRPr lang="en-US" sz="1833" dirty="0"/>
          </a:p>
        </p:txBody>
      </p:sp>
      <p:sp>
        <p:nvSpPr>
          <p:cNvPr id="18" name="Text 16"/>
          <p:cNvSpPr/>
          <p:nvPr/>
        </p:nvSpPr>
        <p:spPr>
          <a:xfrm>
            <a:off x="6496744" y="4227909"/>
            <a:ext cx="477232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Tono menos autoritario, menor posturización social en el lenguaje.</a:t>
            </a:r>
            <a:endParaRPr lang="en-US" sz="1542" dirty="0"/>
          </a:p>
        </p:txBody>
      </p:sp>
      <p:sp>
        <p:nvSpPr>
          <p:cNvPr id="19" name="Text 17"/>
          <p:cNvSpPr/>
          <p:nvPr/>
        </p:nvSpPr>
        <p:spPr>
          <a:xfrm>
            <a:off x="698104" y="5315446"/>
            <a:ext cx="1079579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Estudios de procesamiento de lenguaje natural en Reddit identifican estos rasgos como variables significativas para clasificar riesgo suicida.</a:t>
            </a:r>
            <a:endParaRPr lang="en-US" sz="1542"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0932" y="495697"/>
            <a:ext cx="4241998" cy="530126"/>
          </a:xfrm>
          <a:prstGeom prst="rect">
            <a:avLst/>
          </a:prstGeom>
          <a:noFill/>
          <a:ln/>
        </p:spPr>
        <p:txBody>
          <a:bodyPr wrap="none" lIns="0" tIns="0" rIns="0" bIns="0" rtlCol="0" anchor="t"/>
          <a:lstStyle/>
          <a:p>
            <a:pPr>
              <a:lnSpc>
                <a:spcPts val="4167"/>
              </a:lnSpc>
            </a:pPr>
            <a:r>
              <a:rPr lang="en-US" sz="3333" dirty="0">
                <a:solidFill>
                  <a:srgbClr val="38512F"/>
                </a:solidFill>
                <a:latin typeface="Lora" pitchFamily="34" charset="0"/>
                <a:ea typeface="Lora" pitchFamily="34" charset="-122"/>
                <a:cs typeface="Lora" pitchFamily="34" charset="-120"/>
              </a:rPr>
              <a:t>El Contexto Importa</a:t>
            </a:r>
            <a:endParaRPr lang="en-US" sz="3333" dirty="0"/>
          </a:p>
        </p:txBody>
      </p:sp>
      <p:sp>
        <p:nvSpPr>
          <p:cNvPr id="3" name="Text 1"/>
          <p:cNvSpPr/>
          <p:nvPr/>
        </p:nvSpPr>
        <p:spPr>
          <a:xfrm>
            <a:off x="1001862" y="2206278"/>
            <a:ext cx="4974828" cy="576858"/>
          </a:xfrm>
          <a:prstGeom prst="rect">
            <a:avLst/>
          </a:prstGeom>
          <a:noFill/>
          <a:ln/>
        </p:spPr>
        <p:txBody>
          <a:bodyPr wrap="square" lIns="0" tIns="0" rIns="0" bIns="0" rtlCol="0" anchor="t"/>
          <a:lstStyle/>
          <a:p>
            <a:pPr>
              <a:lnSpc>
                <a:spcPts val="2250"/>
              </a:lnSpc>
            </a:pPr>
            <a:r>
              <a:rPr lang="en-US" sz="1417" dirty="0">
                <a:solidFill>
                  <a:srgbClr val="3A3630"/>
                </a:solidFill>
                <a:latin typeface="Source Sans 3" pitchFamily="34" charset="0"/>
                <a:ea typeface="Source Sans 3" pitchFamily="34" charset="-122"/>
                <a:cs typeface="Source Sans 3" pitchFamily="34" charset="-120"/>
              </a:rPr>
              <a:t>"Términos </a:t>
            </a:r>
            <a:r>
              <a:rPr lang="en-US" sz="1600" dirty="0">
                <a:solidFill>
                  <a:srgbClr val="3A3630"/>
                </a:solidFill>
                <a:latin typeface="Source Sans 3" pitchFamily="34" charset="0"/>
                <a:ea typeface="Source Sans 3" pitchFamily="34" charset="-122"/>
                <a:cs typeface="Source Sans 3" pitchFamily="34" charset="-120"/>
              </a:rPr>
              <a:t>aparentemente</a:t>
            </a:r>
            <a:r>
              <a:rPr lang="en-US" sz="1417" dirty="0">
                <a:solidFill>
                  <a:srgbClr val="3A3630"/>
                </a:solidFill>
                <a:latin typeface="Source Sans 3" pitchFamily="34" charset="0"/>
                <a:ea typeface="Source Sans 3" pitchFamily="34" charset="-122"/>
                <a:cs typeface="Source Sans 3" pitchFamily="34" charset="-120"/>
              </a:rPr>
              <a:t> inocuos como 'ibuprofeno' se correlacionaron con riesgo inminente en ciertos contextos."</a:t>
            </a:r>
            <a:endParaRPr lang="en-US" sz="1417" dirty="0"/>
          </a:p>
        </p:txBody>
      </p:sp>
      <p:sp>
        <p:nvSpPr>
          <p:cNvPr id="4" name="Shape 2"/>
          <p:cNvSpPr/>
          <p:nvPr/>
        </p:nvSpPr>
        <p:spPr>
          <a:xfrm flipH="1">
            <a:off x="656332" y="2206278"/>
            <a:ext cx="38099" cy="576858"/>
          </a:xfrm>
          <a:prstGeom prst="rect">
            <a:avLst/>
          </a:prstGeom>
          <a:solidFill>
            <a:srgbClr val="38512F"/>
          </a:solidFill>
          <a:ln/>
        </p:spPr>
        <p:txBody>
          <a:bodyPr/>
          <a:lstStyle/>
          <a:p>
            <a:endParaRPr lang="es-CL" sz="1500"/>
          </a:p>
        </p:txBody>
      </p:sp>
      <p:sp>
        <p:nvSpPr>
          <p:cNvPr id="5" name="Text 3"/>
          <p:cNvSpPr/>
          <p:nvPr/>
        </p:nvSpPr>
        <p:spPr>
          <a:xfrm>
            <a:off x="656332" y="3256309"/>
            <a:ext cx="5245199" cy="865287"/>
          </a:xfrm>
          <a:prstGeom prst="rect">
            <a:avLst/>
          </a:prstGeom>
          <a:noFill/>
          <a:ln/>
        </p:spPr>
        <p:txBody>
          <a:bodyPr wrap="square" lIns="0" tIns="0" rIns="0" bIns="0" rtlCol="0" anchor="t"/>
          <a:lstStyle/>
          <a:p>
            <a:pPr>
              <a:lnSpc>
                <a:spcPts val="2250"/>
              </a:lnSpc>
            </a:pPr>
            <a:r>
              <a:rPr lang="en-US" sz="2000" dirty="0">
                <a:solidFill>
                  <a:srgbClr val="3A3630"/>
                </a:solidFill>
                <a:latin typeface="Source Sans 3" pitchFamily="34" charset="0"/>
                <a:ea typeface="Source Sans 3" pitchFamily="34" charset="-122"/>
                <a:cs typeface="Source Sans 3" pitchFamily="34" charset="-120"/>
              </a:rPr>
              <a:t>Los algoritmos detectan señales cuantificables basándose en patrones sutiles más que en frases explícitas sobre suicidio. El análisis contextual es fundamental.</a:t>
            </a:r>
            <a:endParaRPr lang="en-US" sz="2000" dirty="0"/>
          </a:p>
        </p:txBody>
      </p:sp>
      <p:pic>
        <p:nvPicPr>
          <p:cNvPr id="6" name="Image 0" descr="preencoded.png"/>
          <p:cNvPicPr>
            <a:picLocks noChangeAspect="1"/>
          </p:cNvPicPr>
          <p:nvPr/>
        </p:nvPicPr>
        <p:blipFill>
          <a:blip r:embed="rId3"/>
          <a:stretch>
            <a:fillRect/>
          </a:stretch>
        </p:blipFill>
        <p:spPr>
          <a:xfrm>
            <a:off x="6322220" y="1498997"/>
            <a:ext cx="5245199" cy="524519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157777" y="144444"/>
            <a:ext cx="4305102" cy="391617"/>
          </a:xfrm>
          <a:prstGeom prst="rect">
            <a:avLst/>
          </a:prstGeom>
          <a:noFill/>
          <a:ln/>
        </p:spPr>
        <p:txBody>
          <a:bodyPr wrap="none" lIns="0" tIns="0" rIns="0" bIns="0" rtlCol="0" anchor="t"/>
          <a:lstStyle/>
          <a:p>
            <a:pPr>
              <a:lnSpc>
                <a:spcPts val="3083"/>
              </a:lnSpc>
            </a:pPr>
            <a:r>
              <a:rPr lang="en-US" sz="2458" dirty="0">
                <a:solidFill>
                  <a:srgbClr val="38512F"/>
                </a:solidFill>
                <a:latin typeface="Lora" pitchFamily="34" charset="0"/>
                <a:ea typeface="Lora" pitchFamily="34" charset="-122"/>
                <a:cs typeface="Lora" pitchFamily="34" charset="-120"/>
              </a:rPr>
              <a:t>Patrones Temporales Críticos</a:t>
            </a:r>
            <a:endParaRPr lang="en-US" sz="2458" dirty="0"/>
          </a:p>
        </p:txBody>
      </p:sp>
      <p:pic>
        <p:nvPicPr>
          <p:cNvPr id="3" name="Image 0" descr="preencoded.png"/>
          <p:cNvPicPr>
            <a:picLocks noChangeAspect="1"/>
          </p:cNvPicPr>
          <p:nvPr/>
        </p:nvPicPr>
        <p:blipFill>
          <a:blip r:embed="rId3"/>
          <a:stretch>
            <a:fillRect/>
          </a:stretch>
        </p:blipFill>
        <p:spPr>
          <a:xfrm>
            <a:off x="466031" y="408006"/>
            <a:ext cx="9329133" cy="5224301"/>
          </a:xfrm>
          <a:prstGeom prst="rect">
            <a:avLst/>
          </a:prstGeom>
        </p:spPr>
      </p:pic>
      <p:sp>
        <p:nvSpPr>
          <p:cNvPr id="4" name="Text 1"/>
          <p:cNvSpPr/>
          <p:nvPr/>
        </p:nvSpPr>
        <p:spPr>
          <a:xfrm>
            <a:off x="563013" y="6135417"/>
            <a:ext cx="11259939" cy="213023"/>
          </a:xfrm>
          <a:prstGeom prst="rect">
            <a:avLst/>
          </a:prstGeom>
          <a:noFill/>
          <a:ln/>
        </p:spPr>
        <p:txBody>
          <a:bodyPr wrap="none" lIns="0" tIns="0" rIns="0" bIns="0" rtlCol="0" anchor="t"/>
          <a:lstStyle/>
          <a:p>
            <a:pPr>
              <a:lnSpc>
                <a:spcPts val="1667"/>
              </a:lnSpc>
            </a:pPr>
            <a:r>
              <a:rPr lang="en-US" sz="1400" dirty="0">
                <a:solidFill>
                  <a:srgbClr val="3A3630"/>
                </a:solidFill>
                <a:latin typeface="Source Sans 3" pitchFamily="34" charset="0"/>
                <a:ea typeface="Source Sans 3" pitchFamily="34" charset="-122"/>
                <a:cs typeface="Source Sans 3" pitchFamily="34" charset="-120"/>
              </a:rPr>
              <a:t>Análisis de 2 millones de publicaciones en SuicideWatch revelan picos entre las 2:00-5:00 horas, precediendo momentos de mayor riesgo de intento. </a:t>
            </a:r>
          </a:p>
          <a:p>
            <a:pPr>
              <a:lnSpc>
                <a:spcPts val="1667"/>
              </a:lnSpc>
            </a:pPr>
            <a:r>
              <a:rPr lang="en-US" sz="1400" dirty="0">
                <a:solidFill>
                  <a:srgbClr val="3A3630"/>
                </a:solidFill>
                <a:latin typeface="Source Sans 3" pitchFamily="34" charset="0"/>
                <a:ea typeface="Source Sans 3" pitchFamily="34" charset="-122"/>
                <a:cs typeface="Source Sans 3" pitchFamily="34" charset="-120"/>
              </a:rPr>
              <a:t>Los lunes muestran mayor actividad.</a:t>
            </a:r>
            <a:endParaRPr lang="en-US"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698104" y="927994"/>
            <a:ext cx="6223794" cy="1173361"/>
          </a:xfrm>
          <a:prstGeom prst="rect">
            <a:avLst/>
          </a:prstGeom>
          <a:noFill/>
          <a:ln/>
        </p:spPr>
        <p:txBody>
          <a:bodyPr wrap="square" lIns="0" tIns="0" rIns="0" bIns="0" rtlCol="0" anchor="t"/>
          <a:lstStyle/>
          <a:p>
            <a:pPr>
              <a:lnSpc>
                <a:spcPts val="4583"/>
              </a:lnSpc>
            </a:pPr>
            <a:r>
              <a:rPr lang="en-US" sz="3667" dirty="0">
                <a:solidFill>
                  <a:srgbClr val="38512F"/>
                </a:solidFill>
                <a:latin typeface="Lora" pitchFamily="34" charset="0"/>
                <a:ea typeface="Lora" pitchFamily="34" charset="-122"/>
                <a:cs typeface="Lora" pitchFamily="34" charset="-120"/>
              </a:rPr>
              <a:t>Inteligencia Artificial y Detección</a:t>
            </a:r>
            <a:endParaRPr lang="en-US" sz="3667" dirty="0"/>
          </a:p>
        </p:txBody>
      </p:sp>
      <p:sp>
        <p:nvSpPr>
          <p:cNvPr id="4" name="Text 1"/>
          <p:cNvSpPr/>
          <p:nvPr/>
        </p:nvSpPr>
        <p:spPr>
          <a:xfrm>
            <a:off x="698103" y="2400498"/>
            <a:ext cx="199430" cy="249337"/>
          </a:xfrm>
          <a:prstGeom prst="rect">
            <a:avLst/>
          </a:prstGeom>
          <a:noFill/>
          <a:ln/>
        </p:spPr>
        <p:txBody>
          <a:bodyPr wrap="none" lIns="0" tIns="0" rIns="0" bIns="0" rtlCol="0" anchor="t"/>
          <a:lstStyle/>
          <a:p>
            <a:pPr>
              <a:lnSpc>
                <a:spcPts val="2500"/>
              </a:lnSpc>
            </a:pPr>
            <a:r>
              <a:rPr lang="en-US" sz="1542" dirty="0">
                <a:solidFill>
                  <a:srgbClr val="3A3630"/>
                </a:solidFill>
                <a:latin typeface="Lora Light" pitchFamily="34" charset="0"/>
                <a:ea typeface="Lora Light" pitchFamily="34" charset="-122"/>
                <a:cs typeface="Lora Light" pitchFamily="34" charset="-120"/>
              </a:rPr>
              <a:t>01</a:t>
            </a:r>
            <a:endParaRPr lang="en-US" sz="1542" dirty="0"/>
          </a:p>
        </p:txBody>
      </p:sp>
      <p:sp>
        <p:nvSpPr>
          <p:cNvPr id="5" name="Shape 2"/>
          <p:cNvSpPr/>
          <p:nvPr/>
        </p:nvSpPr>
        <p:spPr>
          <a:xfrm>
            <a:off x="698103" y="2714129"/>
            <a:ext cx="3012182" cy="25400"/>
          </a:xfrm>
          <a:prstGeom prst="rect">
            <a:avLst/>
          </a:prstGeom>
          <a:solidFill>
            <a:srgbClr val="38512F"/>
          </a:solidFill>
          <a:ln/>
        </p:spPr>
        <p:txBody>
          <a:bodyPr/>
          <a:lstStyle/>
          <a:p>
            <a:endParaRPr lang="es-CL" sz="1500"/>
          </a:p>
        </p:txBody>
      </p:sp>
      <p:sp>
        <p:nvSpPr>
          <p:cNvPr id="6" name="Text 3"/>
          <p:cNvSpPr/>
          <p:nvPr/>
        </p:nvSpPr>
        <p:spPr>
          <a:xfrm>
            <a:off x="698104" y="2864645"/>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Redes Neuronales</a:t>
            </a:r>
            <a:endParaRPr lang="en-US" sz="1833" dirty="0"/>
          </a:p>
        </p:txBody>
      </p:sp>
      <p:sp>
        <p:nvSpPr>
          <p:cNvPr id="7" name="Text 4"/>
          <p:cNvSpPr/>
          <p:nvPr/>
        </p:nvSpPr>
        <p:spPr>
          <a:xfrm>
            <a:off x="698103" y="3277593"/>
            <a:ext cx="3012182" cy="957560"/>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Modelos como BERT y RoBERTa analizan patrones complejos en lenguaje y comportamiento.</a:t>
            </a:r>
            <a:endParaRPr lang="en-US" sz="1542" dirty="0"/>
          </a:p>
        </p:txBody>
      </p:sp>
      <p:sp>
        <p:nvSpPr>
          <p:cNvPr id="8" name="Text 5"/>
          <p:cNvSpPr/>
          <p:nvPr/>
        </p:nvSpPr>
        <p:spPr>
          <a:xfrm>
            <a:off x="3909715" y="2400498"/>
            <a:ext cx="199430" cy="249337"/>
          </a:xfrm>
          <a:prstGeom prst="rect">
            <a:avLst/>
          </a:prstGeom>
          <a:noFill/>
          <a:ln/>
        </p:spPr>
        <p:txBody>
          <a:bodyPr wrap="none" lIns="0" tIns="0" rIns="0" bIns="0" rtlCol="0" anchor="t"/>
          <a:lstStyle/>
          <a:p>
            <a:pPr>
              <a:lnSpc>
                <a:spcPts val="2500"/>
              </a:lnSpc>
            </a:pPr>
            <a:r>
              <a:rPr lang="en-US" sz="1542" dirty="0">
                <a:solidFill>
                  <a:srgbClr val="3A3630"/>
                </a:solidFill>
                <a:latin typeface="Lora Light" pitchFamily="34" charset="0"/>
                <a:ea typeface="Lora Light" pitchFamily="34" charset="-122"/>
                <a:cs typeface="Lora Light" pitchFamily="34" charset="-120"/>
              </a:rPr>
              <a:t>02</a:t>
            </a:r>
            <a:endParaRPr lang="en-US" sz="1542" dirty="0"/>
          </a:p>
        </p:txBody>
      </p:sp>
      <p:sp>
        <p:nvSpPr>
          <p:cNvPr id="9" name="Shape 6"/>
          <p:cNvSpPr/>
          <p:nvPr/>
        </p:nvSpPr>
        <p:spPr>
          <a:xfrm>
            <a:off x="3909715" y="2714129"/>
            <a:ext cx="3012182" cy="25400"/>
          </a:xfrm>
          <a:prstGeom prst="rect">
            <a:avLst/>
          </a:prstGeom>
          <a:solidFill>
            <a:srgbClr val="38512F"/>
          </a:solidFill>
          <a:ln/>
        </p:spPr>
        <p:txBody>
          <a:bodyPr/>
          <a:lstStyle/>
          <a:p>
            <a:endParaRPr lang="es-CL" sz="1500"/>
          </a:p>
        </p:txBody>
      </p:sp>
      <p:sp>
        <p:nvSpPr>
          <p:cNvPr id="10" name="Text 7"/>
          <p:cNvSpPr/>
          <p:nvPr/>
        </p:nvSpPr>
        <p:spPr>
          <a:xfrm>
            <a:off x="3909715" y="2864645"/>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Alta Precisión</a:t>
            </a:r>
            <a:endParaRPr lang="en-US" sz="1833" dirty="0"/>
          </a:p>
        </p:txBody>
      </p:sp>
      <p:sp>
        <p:nvSpPr>
          <p:cNvPr id="11" name="Text 8"/>
          <p:cNvSpPr/>
          <p:nvPr/>
        </p:nvSpPr>
        <p:spPr>
          <a:xfrm>
            <a:off x="3909715" y="3277593"/>
            <a:ext cx="3012182" cy="957560"/>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Diferencian usuarios con depresión o ideación suicida con exactitud superior al análisis humano.</a:t>
            </a:r>
            <a:endParaRPr lang="en-US" sz="1542" dirty="0"/>
          </a:p>
        </p:txBody>
      </p:sp>
      <p:sp>
        <p:nvSpPr>
          <p:cNvPr id="12" name="Text 9"/>
          <p:cNvSpPr/>
          <p:nvPr/>
        </p:nvSpPr>
        <p:spPr>
          <a:xfrm>
            <a:off x="698103" y="4584105"/>
            <a:ext cx="199430" cy="249337"/>
          </a:xfrm>
          <a:prstGeom prst="rect">
            <a:avLst/>
          </a:prstGeom>
          <a:noFill/>
          <a:ln/>
        </p:spPr>
        <p:txBody>
          <a:bodyPr wrap="none" lIns="0" tIns="0" rIns="0" bIns="0" rtlCol="0" anchor="t"/>
          <a:lstStyle/>
          <a:p>
            <a:pPr>
              <a:lnSpc>
                <a:spcPts val="2500"/>
              </a:lnSpc>
            </a:pPr>
            <a:r>
              <a:rPr lang="en-US" sz="1542" dirty="0">
                <a:solidFill>
                  <a:srgbClr val="3A3630"/>
                </a:solidFill>
                <a:latin typeface="Lora Light" pitchFamily="34" charset="0"/>
                <a:ea typeface="Lora Light" pitchFamily="34" charset="-122"/>
                <a:cs typeface="Lora Light" pitchFamily="34" charset="-120"/>
              </a:rPr>
              <a:t>03</a:t>
            </a:r>
            <a:endParaRPr lang="en-US" sz="1542" dirty="0"/>
          </a:p>
        </p:txBody>
      </p:sp>
      <p:sp>
        <p:nvSpPr>
          <p:cNvPr id="13" name="Shape 10"/>
          <p:cNvSpPr/>
          <p:nvPr/>
        </p:nvSpPr>
        <p:spPr>
          <a:xfrm>
            <a:off x="698104" y="4897735"/>
            <a:ext cx="6223794" cy="25400"/>
          </a:xfrm>
          <a:prstGeom prst="rect">
            <a:avLst/>
          </a:prstGeom>
          <a:solidFill>
            <a:srgbClr val="38512F"/>
          </a:solidFill>
          <a:ln/>
        </p:spPr>
        <p:txBody>
          <a:bodyPr/>
          <a:lstStyle/>
          <a:p>
            <a:endParaRPr lang="es-CL" sz="1500"/>
          </a:p>
        </p:txBody>
      </p:sp>
      <p:sp>
        <p:nvSpPr>
          <p:cNvPr id="14" name="Text 11"/>
          <p:cNvSpPr/>
          <p:nvPr/>
        </p:nvSpPr>
        <p:spPr>
          <a:xfrm>
            <a:off x="698104" y="5048250"/>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Señales Sutiles</a:t>
            </a:r>
            <a:endParaRPr lang="en-US" sz="1833" dirty="0"/>
          </a:p>
        </p:txBody>
      </p:sp>
      <p:sp>
        <p:nvSpPr>
          <p:cNvPr id="15" name="Text 12"/>
          <p:cNvSpPr/>
          <p:nvPr/>
        </p:nvSpPr>
        <p:spPr>
          <a:xfrm>
            <a:off x="698104" y="5461198"/>
            <a:ext cx="6223794" cy="319187"/>
          </a:xfrm>
          <a:prstGeom prst="rect">
            <a:avLst/>
          </a:prstGeom>
          <a:noFill/>
          <a:ln/>
        </p:spPr>
        <p:txBody>
          <a:bodyPr wrap="non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Detectan indicadores que escapan a la observación clínica tradicional.</a:t>
            </a:r>
            <a:endParaRPr lang="en-US" sz="1542"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3" y="1335485"/>
            <a:ext cx="8133060" cy="586681"/>
          </a:xfrm>
          <a:prstGeom prst="rect">
            <a:avLst/>
          </a:prstGeom>
          <a:noFill/>
          <a:ln/>
        </p:spPr>
        <p:txBody>
          <a:bodyPr wrap="none" lIns="0" tIns="0" rIns="0" bIns="0" rtlCol="0" anchor="t"/>
          <a:lstStyle/>
          <a:p>
            <a:pPr>
              <a:lnSpc>
                <a:spcPts val="4583"/>
              </a:lnSpc>
            </a:pPr>
            <a:r>
              <a:rPr lang="en-US" sz="3667" dirty="0">
                <a:solidFill>
                  <a:srgbClr val="38512F"/>
                </a:solidFill>
                <a:latin typeface="Lora" pitchFamily="34" charset="0"/>
                <a:ea typeface="Lora" pitchFamily="34" charset="-122"/>
                <a:cs typeface="Lora" pitchFamily="34" charset="-120"/>
              </a:rPr>
              <a:t>Desafíos de los Modelos Algorítmicos</a:t>
            </a:r>
            <a:endParaRPr lang="en-US" sz="3667" dirty="0"/>
          </a:p>
        </p:txBody>
      </p:sp>
      <p:sp>
        <p:nvSpPr>
          <p:cNvPr id="3" name="Shape 1"/>
          <p:cNvSpPr/>
          <p:nvPr/>
        </p:nvSpPr>
        <p:spPr>
          <a:xfrm>
            <a:off x="698103" y="2321124"/>
            <a:ext cx="5298182" cy="1500981"/>
          </a:xfrm>
          <a:prstGeom prst="roundRect">
            <a:avLst>
              <a:gd name="adj" fmla="val 1994"/>
            </a:avLst>
          </a:prstGeom>
          <a:solidFill>
            <a:srgbClr val="FEF5E7"/>
          </a:solidFill>
          <a:ln w="30480">
            <a:solidFill>
              <a:srgbClr val="D9CDBA"/>
            </a:solidFill>
            <a:prstDash val="solid"/>
          </a:ln>
        </p:spPr>
        <p:txBody>
          <a:bodyPr/>
          <a:lstStyle/>
          <a:p>
            <a:endParaRPr lang="es-CL" sz="1500"/>
          </a:p>
        </p:txBody>
      </p:sp>
      <p:sp>
        <p:nvSpPr>
          <p:cNvPr id="4" name="Text 2"/>
          <p:cNvSpPr/>
          <p:nvPr/>
        </p:nvSpPr>
        <p:spPr>
          <a:xfrm>
            <a:off x="922933" y="2545954"/>
            <a:ext cx="2737048"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Limitación de Plataforma</a:t>
            </a:r>
            <a:endParaRPr lang="en-US" sz="1833" dirty="0"/>
          </a:p>
        </p:txBody>
      </p:sp>
      <p:sp>
        <p:nvSpPr>
          <p:cNvPr id="5" name="Text 3"/>
          <p:cNvSpPr/>
          <p:nvPr/>
        </p:nvSpPr>
        <p:spPr>
          <a:xfrm>
            <a:off x="922933" y="2958902"/>
            <a:ext cx="484852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Mayoría de estudios basados en una sola red social limita generalización.</a:t>
            </a:r>
            <a:endParaRPr lang="en-US" sz="1542" dirty="0"/>
          </a:p>
        </p:txBody>
      </p:sp>
      <p:sp>
        <p:nvSpPr>
          <p:cNvPr id="6" name="Shape 4"/>
          <p:cNvSpPr/>
          <p:nvPr/>
        </p:nvSpPr>
        <p:spPr>
          <a:xfrm>
            <a:off x="6195715" y="2321124"/>
            <a:ext cx="5298182" cy="1500981"/>
          </a:xfrm>
          <a:prstGeom prst="roundRect">
            <a:avLst>
              <a:gd name="adj" fmla="val 1994"/>
            </a:avLst>
          </a:prstGeom>
          <a:solidFill>
            <a:srgbClr val="FEF5E7"/>
          </a:solidFill>
          <a:ln w="30480">
            <a:solidFill>
              <a:srgbClr val="D9CDBA"/>
            </a:solidFill>
            <a:prstDash val="solid"/>
          </a:ln>
        </p:spPr>
        <p:txBody>
          <a:bodyPr/>
          <a:lstStyle/>
          <a:p>
            <a:endParaRPr lang="es-CL" sz="1500"/>
          </a:p>
        </p:txBody>
      </p:sp>
      <p:sp>
        <p:nvSpPr>
          <p:cNvPr id="7" name="Text 5"/>
          <p:cNvSpPr/>
          <p:nvPr/>
        </p:nvSpPr>
        <p:spPr>
          <a:xfrm>
            <a:off x="6420545" y="2545954"/>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Desbalance de Clases</a:t>
            </a:r>
            <a:endParaRPr lang="en-US" sz="1833" dirty="0"/>
          </a:p>
        </p:txBody>
      </p:sp>
      <p:sp>
        <p:nvSpPr>
          <p:cNvPr id="8" name="Text 6"/>
          <p:cNvSpPr/>
          <p:nvPr/>
        </p:nvSpPr>
        <p:spPr>
          <a:xfrm>
            <a:off x="6420544" y="2958902"/>
            <a:ext cx="484852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Pocas muestras de ideación suicida dificultan el entrenamiento preciso.</a:t>
            </a:r>
            <a:endParaRPr lang="en-US" sz="1542" dirty="0"/>
          </a:p>
        </p:txBody>
      </p:sp>
      <p:sp>
        <p:nvSpPr>
          <p:cNvPr id="9" name="Shape 7"/>
          <p:cNvSpPr/>
          <p:nvPr/>
        </p:nvSpPr>
        <p:spPr>
          <a:xfrm>
            <a:off x="698103" y="4021535"/>
            <a:ext cx="5298182" cy="1500981"/>
          </a:xfrm>
          <a:prstGeom prst="roundRect">
            <a:avLst>
              <a:gd name="adj" fmla="val 1994"/>
            </a:avLst>
          </a:prstGeom>
          <a:solidFill>
            <a:srgbClr val="FEF5E7"/>
          </a:solidFill>
          <a:ln w="30480">
            <a:solidFill>
              <a:srgbClr val="D9CDBA"/>
            </a:solidFill>
            <a:prstDash val="solid"/>
          </a:ln>
        </p:spPr>
        <p:txBody>
          <a:bodyPr/>
          <a:lstStyle/>
          <a:p>
            <a:endParaRPr lang="es-CL" sz="1500"/>
          </a:p>
        </p:txBody>
      </p:sp>
      <p:sp>
        <p:nvSpPr>
          <p:cNvPr id="10" name="Text 8"/>
          <p:cNvSpPr/>
          <p:nvPr/>
        </p:nvSpPr>
        <p:spPr>
          <a:xfrm>
            <a:off x="922933" y="4246365"/>
            <a:ext cx="2366665"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Adaptación Individual</a:t>
            </a:r>
            <a:endParaRPr lang="en-US" sz="1833" dirty="0"/>
          </a:p>
        </p:txBody>
      </p:sp>
      <p:sp>
        <p:nvSpPr>
          <p:cNvPr id="11" name="Text 9"/>
          <p:cNvSpPr/>
          <p:nvPr/>
        </p:nvSpPr>
        <p:spPr>
          <a:xfrm>
            <a:off x="922933" y="4659313"/>
            <a:ext cx="484852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Se requieren estrategias para ajustar modelos a usuarios nuevos.</a:t>
            </a:r>
            <a:endParaRPr lang="en-US" sz="1542" dirty="0"/>
          </a:p>
        </p:txBody>
      </p:sp>
      <p:sp>
        <p:nvSpPr>
          <p:cNvPr id="12" name="Shape 10"/>
          <p:cNvSpPr/>
          <p:nvPr/>
        </p:nvSpPr>
        <p:spPr>
          <a:xfrm>
            <a:off x="6195715" y="4021535"/>
            <a:ext cx="5298182" cy="1500981"/>
          </a:xfrm>
          <a:prstGeom prst="roundRect">
            <a:avLst>
              <a:gd name="adj" fmla="val 1994"/>
            </a:avLst>
          </a:prstGeom>
          <a:solidFill>
            <a:srgbClr val="FEF5E7"/>
          </a:solidFill>
          <a:ln w="30480">
            <a:solidFill>
              <a:srgbClr val="D9CDBA"/>
            </a:solidFill>
            <a:prstDash val="solid"/>
          </a:ln>
        </p:spPr>
        <p:txBody>
          <a:bodyPr/>
          <a:lstStyle/>
          <a:p>
            <a:endParaRPr lang="es-CL" sz="1500"/>
          </a:p>
        </p:txBody>
      </p:sp>
      <p:sp>
        <p:nvSpPr>
          <p:cNvPr id="13" name="Text 11"/>
          <p:cNvSpPr/>
          <p:nvPr/>
        </p:nvSpPr>
        <p:spPr>
          <a:xfrm>
            <a:off x="6420544" y="4246365"/>
            <a:ext cx="2529185"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Consideraciones Éticas</a:t>
            </a:r>
            <a:endParaRPr lang="en-US" sz="1833" dirty="0"/>
          </a:p>
        </p:txBody>
      </p:sp>
      <p:sp>
        <p:nvSpPr>
          <p:cNvPr id="14" name="Text 12"/>
          <p:cNvSpPr/>
          <p:nvPr/>
        </p:nvSpPr>
        <p:spPr>
          <a:xfrm>
            <a:off x="6420544" y="4659312"/>
            <a:ext cx="4848523" cy="319187"/>
          </a:xfrm>
          <a:prstGeom prst="rect">
            <a:avLst/>
          </a:prstGeom>
          <a:noFill/>
          <a:ln/>
        </p:spPr>
        <p:txBody>
          <a:bodyPr wrap="non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Privacidad, consentimiento y riesgo de falsos positivos.</a:t>
            </a:r>
            <a:endParaRPr lang="en-US" sz="1542"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81732" y="535682"/>
            <a:ext cx="4583311" cy="572790"/>
          </a:xfrm>
          <a:prstGeom prst="rect">
            <a:avLst/>
          </a:prstGeom>
          <a:noFill/>
          <a:ln/>
        </p:spPr>
        <p:txBody>
          <a:bodyPr wrap="none" lIns="0" tIns="0" rIns="0" bIns="0" rtlCol="0" anchor="t"/>
          <a:lstStyle/>
          <a:p>
            <a:pPr>
              <a:lnSpc>
                <a:spcPts val="4500"/>
              </a:lnSpc>
            </a:pPr>
            <a:r>
              <a:rPr lang="en-US" sz="3583" dirty="0">
                <a:solidFill>
                  <a:srgbClr val="38512F"/>
                </a:solidFill>
                <a:latin typeface="Lora" pitchFamily="34" charset="0"/>
                <a:ea typeface="Lora" pitchFamily="34" charset="-122"/>
                <a:cs typeface="Lora" pitchFamily="34" charset="-120"/>
              </a:rPr>
              <a:t>El Efecto Papageno</a:t>
            </a:r>
            <a:endParaRPr lang="en-US" sz="3583" dirty="0"/>
          </a:p>
        </p:txBody>
      </p:sp>
      <p:pic>
        <p:nvPicPr>
          <p:cNvPr id="3" name="Image 0" descr="preencoded.png"/>
          <p:cNvPicPr>
            <a:picLocks noChangeAspect="1"/>
          </p:cNvPicPr>
          <p:nvPr/>
        </p:nvPicPr>
        <p:blipFill>
          <a:blip r:embed="rId3"/>
          <a:stretch>
            <a:fillRect/>
          </a:stretch>
        </p:blipFill>
        <p:spPr>
          <a:xfrm>
            <a:off x="681732" y="1619647"/>
            <a:ext cx="4611390" cy="4611390"/>
          </a:xfrm>
          <a:prstGeom prst="rect">
            <a:avLst/>
          </a:prstGeom>
        </p:spPr>
      </p:pic>
      <p:sp>
        <p:nvSpPr>
          <p:cNvPr id="4" name="Text 1"/>
          <p:cNvSpPr/>
          <p:nvPr/>
        </p:nvSpPr>
        <p:spPr>
          <a:xfrm>
            <a:off x="5768478" y="2505876"/>
            <a:ext cx="2961382" cy="343793"/>
          </a:xfrm>
          <a:prstGeom prst="rect">
            <a:avLst/>
          </a:prstGeom>
          <a:noFill/>
          <a:ln/>
        </p:spPr>
        <p:txBody>
          <a:bodyPr wrap="none" lIns="0" tIns="0" rIns="0" bIns="0" rtlCol="0" anchor="t"/>
          <a:lstStyle/>
          <a:p>
            <a:pPr>
              <a:lnSpc>
                <a:spcPts val="2667"/>
              </a:lnSpc>
            </a:pPr>
            <a:r>
              <a:rPr lang="en-US" sz="2125" dirty="0">
                <a:solidFill>
                  <a:srgbClr val="38512F"/>
                </a:solidFill>
                <a:latin typeface="Lora" pitchFamily="34" charset="0"/>
                <a:ea typeface="Lora" pitchFamily="34" charset="-122"/>
                <a:cs typeface="Lora" pitchFamily="34" charset="-120"/>
              </a:rPr>
              <a:t>Mensajes de Esperanza</a:t>
            </a:r>
            <a:endParaRPr lang="en-US" sz="2125" dirty="0"/>
          </a:p>
        </p:txBody>
      </p:sp>
      <p:sp>
        <p:nvSpPr>
          <p:cNvPr id="5" name="Text 2"/>
          <p:cNvSpPr/>
          <p:nvPr/>
        </p:nvSpPr>
        <p:spPr>
          <a:xfrm>
            <a:off x="5768478" y="3119760"/>
            <a:ext cx="5741789" cy="934641"/>
          </a:xfrm>
          <a:prstGeom prst="rect">
            <a:avLst/>
          </a:prstGeom>
          <a:noFill/>
          <a:ln/>
        </p:spPr>
        <p:txBody>
          <a:bodyPr wrap="square" lIns="0" tIns="0" rIns="0" bIns="0" rtlCol="0" anchor="t"/>
          <a:lstStyle/>
          <a:p>
            <a:pPr>
              <a:lnSpc>
                <a:spcPts val="2417"/>
              </a:lnSpc>
            </a:pPr>
            <a:r>
              <a:rPr lang="en-US" sz="1500" dirty="0">
                <a:solidFill>
                  <a:srgbClr val="3A3630"/>
                </a:solidFill>
                <a:latin typeface="Source Sans 3" pitchFamily="34" charset="0"/>
                <a:ea typeface="Source Sans 3" pitchFamily="34" charset="-122"/>
                <a:cs typeface="Source Sans 3" pitchFamily="34" charset="-120"/>
              </a:rPr>
              <a:t>La exposición a testimonios de personas que superaron crisis suicidas tiene efectos </a:t>
            </a:r>
            <a:r>
              <a:rPr lang="en-US" sz="1500" b="1" dirty="0">
                <a:solidFill>
                  <a:srgbClr val="3A3630"/>
                </a:solidFill>
                <a:latin typeface="Source Sans 3" pitchFamily="34" charset="0"/>
                <a:ea typeface="Source Sans 3" pitchFamily="34" charset="-122"/>
                <a:cs typeface="Source Sans 3" pitchFamily="34" charset="-120"/>
              </a:rPr>
              <a:t>preventivos</a:t>
            </a:r>
            <a:r>
              <a:rPr lang="en-US" sz="1500" dirty="0">
                <a:solidFill>
                  <a:srgbClr val="3A3630"/>
                </a:solidFill>
                <a:latin typeface="Source Sans 3" pitchFamily="34" charset="0"/>
                <a:ea typeface="Source Sans 3" pitchFamily="34" charset="-122"/>
                <a:cs typeface="Source Sans 3" pitchFamily="34" charset="-120"/>
              </a:rPr>
              <a:t>. Los usuarios se sienten acompañados y perciben que es posible atravesar la crisis.</a:t>
            </a:r>
            <a:endParaRPr lang="en-US" sz="1500" dirty="0"/>
          </a:p>
        </p:txBody>
      </p:sp>
      <p:sp>
        <p:nvSpPr>
          <p:cNvPr id="6" name="Text 3"/>
          <p:cNvSpPr/>
          <p:nvPr/>
        </p:nvSpPr>
        <p:spPr>
          <a:xfrm>
            <a:off x="5768479" y="4352123"/>
            <a:ext cx="5741789" cy="623094"/>
          </a:xfrm>
          <a:prstGeom prst="rect">
            <a:avLst/>
          </a:prstGeom>
          <a:noFill/>
          <a:ln/>
        </p:spPr>
        <p:txBody>
          <a:bodyPr wrap="square" lIns="0" tIns="0" rIns="0" bIns="0" rtlCol="0" anchor="t"/>
          <a:lstStyle/>
          <a:p>
            <a:pPr>
              <a:lnSpc>
                <a:spcPts val="2417"/>
              </a:lnSpc>
            </a:pPr>
            <a:r>
              <a:rPr lang="en-US" sz="1500" dirty="0">
                <a:solidFill>
                  <a:srgbClr val="3A3630"/>
                </a:solidFill>
                <a:latin typeface="Source Sans 3" pitchFamily="34" charset="0"/>
                <a:ea typeface="Source Sans 3" pitchFamily="34" charset="-122"/>
                <a:cs typeface="Source Sans 3" pitchFamily="34" charset="-120"/>
              </a:rPr>
              <a:t>Influenciadores que promueven salud mental y narrativas de recuperación contrarrestan contenidos dañinos.</a:t>
            </a:r>
            <a:endParaRPr lang="en-US" sz="15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4" y="1706860"/>
            <a:ext cx="9283799" cy="586681"/>
          </a:xfrm>
          <a:prstGeom prst="rect">
            <a:avLst/>
          </a:prstGeom>
          <a:noFill/>
          <a:ln/>
        </p:spPr>
        <p:txBody>
          <a:bodyPr wrap="none" lIns="0" tIns="0" rIns="0" bIns="0" rtlCol="0" anchor="t"/>
          <a:lstStyle/>
          <a:p>
            <a:pPr>
              <a:lnSpc>
                <a:spcPts val="4583"/>
              </a:lnSpc>
            </a:pPr>
            <a:r>
              <a:rPr lang="en-US" sz="3667" dirty="0">
                <a:solidFill>
                  <a:srgbClr val="38512F"/>
                </a:solidFill>
                <a:latin typeface="Lora" pitchFamily="34" charset="0"/>
                <a:ea typeface="Lora" pitchFamily="34" charset="-122"/>
                <a:cs typeface="Lora" pitchFamily="34" charset="-120"/>
              </a:rPr>
              <a:t>Preguntas Terapéuticas: Uso y Experiencia</a:t>
            </a:r>
            <a:endParaRPr lang="en-US" sz="3667" dirty="0"/>
          </a:p>
        </p:txBody>
      </p:sp>
      <p:pic>
        <p:nvPicPr>
          <p:cNvPr id="3" name="Image 0" descr="preencoded.png"/>
          <p:cNvPicPr>
            <a:picLocks noChangeAspect="1"/>
          </p:cNvPicPr>
          <p:nvPr/>
        </p:nvPicPr>
        <p:blipFill>
          <a:blip r:embed="rId3"/>
          <a:stretch>
            <a:fillRect/>
          </a:stretch>
        </p:blipFill>
        <p:spPr>
          <a:xfrm>
            <a:off x="698103" y="2692500"/>
            <a:ext cx="5298182" cy="1595834"/>
          </a:xfrm>
          <a:prstGeom prst="rect">
            <a:avLst/>
          </a:prstGeom>
        </p:spPr>
      </p:pic>
      <p:sp>
        <p:nvSpPr>
          <p:cNvPr id="4" name="Text 1"/>
          <p:cNvSpPr/>
          <p:nvPr/>
        </p:nvSpPr>
        <p:spPr>
          <a:xfrm>
            <a:off x="897533" y="2891929"/>
            <a:ext cx="489932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¿Cuánto tiempo pasas en redes sociales y cómo te sientes después de usarlas?</a:t>
            </a:r>
            <a:endParaRPr lang="en-US" sz="1542" dirty="0"/>
          </a:p>
        </p:txBody>
      </p:sp>
      <p:pic>
        <p:nvPicPr>
          <p:cNvPr id="5" name="Image 1" descr="preencoded.png"/>
          <p:cNvPicPr>
            <a:picLocks noChangeAspect="1"/>
          </p:cNvPicPr>
          <p:nvPr/>
        </p:nvPicPr>
        <p:blipFill>
          <a:blip r:embed="rId3"/>
          <a:stretch>
            <a:fillRect/>
          </a:stretch>
        </p:blipFill>
        <p:spPr>
          <a:xfrm>
            <a:off x="6195715" y="2692500"/>
            <a:ext cx="5298182" cy="1595834"/>
          </a:xfrm>
          <a:prstGeom prst="rect">
            <a:avLst/>
          </a:prstGeom>
        </p:spPr>
      </p:pic>
      <p:sp>
        <p:nvSpPr>
          <p:cNvPr id="6" name="Text 2"/>
          <p:cNvSpPr/>
          <p:nvPr/>
        </p:nvSpPr>
        <p:spPr>
          <a:xfrm>
            <a:off x="6395144" y="2891929"/>
            <a:ext cx="4899323" cy="957560"/>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¿Hay momentos del día en los que sientes más necesidad de conectarte? ¿Qué sucede en tu estado de ánimo en esas horas?</a:t>
            </a:r>
            <a:endParaRPr lang="en-US" sz="1542" dirty="0"/>
          </a:p>
        </p:txBody>
      </p:sp>
      <p:sp>
        <p:nvSpPr>
          <p:cNvPr id="7" name="Text 3"/>
          <p:cNvSpPr/>
          <p:nvPr/>
        </p:nvSpPr>
        <p:spPr>
          <a:xfrm>
            <a:off x="698104" y="4512668"/>
            <a:ext cx="1079579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Estas preguntas exploran el uso intensivo y las variaciones diurnas asociadas a mayor riesgo, respetando la privacidad del paciente.</a:t>
            </a:r>
            <a:endParaRPr lang="en-US" sz="1542"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4" y="1323480"/>
            <a:ext cx="10795793" cy="1173361"/>
          </a:xfrm>
          <a:prstGeom prst="rect">
            <a:avLst/>
          </a:prstGeom>
          <a:noFill/>
          <a:ln/>
        </p:spPr>
        <p:txBody>
          <a:bodyPr wrap="square" lIns="0" tIns="0" rIns="0" bIns="0" rtlCol="0" anchor="t"/>
          <a:lstStyle/>
          <a:p>
            <a:pPr>
              <a:lnSpc>
                <a:spcPts val="4583"/>
              </a:lnSpc>
            </a:pPr>
            <a:r>
              <a:rPr lang="en-US" sz="3667" dirty="0">
                <a:solidFill>
                  <a:srgbClr val="38512F"/>
                </a:solidFill>
                <a:latin typeface="Lora" pitchFamily="34" charset="0"/>
                <a:ea typeface="Lora" pitchFamily="34" charset="-122"/>
                <a:cs typeface="Lora" pitchFamily="34" charset="-120"/>
              </a:rPr>
              <a:t>Preguntas Terapéuticas: Contenido e Interacciones</a:t>
            </a:r>
            <a:endParaRPr lang="en-US" sz="3667" dirty="0"/>
          </a:p>
        </p:txBody>
      </p:sp>
      <p:sp>
        <p:nvSpPr>
          <p:cNvPr id="3" name="Shape 1"/>
          <p:cNvSpPr/>
          <p:nvPr/>
        </p:nvSpPr>
        <p:spPr>
          <a:xfrm>
            <a:off x="698103" y="2895798"/>
            <a:ext cx="448767" cy="448767"/>
          </a:xfrm>
          <a:prstGeom prst="roundRect">
            <a:avLst>
              <a:gd name="adj" fmla="val 6668"/>
            </a:avLst>
          </a:prstGeom>
          <a:solidFill>
            <a:srgbClr val="F3E7D4"/>
          </a:solidFill>
          <a:ln/>
        </p:spPr>
        <p:txBody>
          <a:bodyPr/>
          <a:lstStyle/>
          <a:p>
            <a:endParaRPr lang="es-CL" sz="1500"/>
          </a:p>
        </p:txBody>
      </p:sp>
      <p:sp>
        <p:nvSpPr>
          <p:cNvPr id="4" name="Text 2"/>
          <p:cNvSpPr/>
          <p:nvPr/>
        </p:nvSpPr>
        <p:spPr>
          <a:xfrm>
            <a:off x="1346300" y="2964359"/>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Comparación Social</a:t>
            </a:r>
            <a:endParaRPr lang="en-US" sz="1833" dirty="0"/>
          </a:p>
        </p:txBody>
      </p:sp>
      <p:sp>
        <p:nvSpPr>
          <p:cNvPr id="5" name="Text 3"/>
          <p:cNvSpPr/>
          <p:nvPr/>
        </p:nvSpPr>
        <p:spPr>
          <a:xfrm>
            <a:off x="1346299" y="3377307"/>
            <a:ext cx="462498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¿Cómo te afectan las publicaciones de otras personas? ¿Sueles compararte con lo que ves en redes?</a:t>
            </a:r>
            <a:endParaRPr lang="en-US" sz="1542" dirty="0"/>
          </a:p>
        </p:txBody>
      </p:sp>
      <p:sp>
        <p:nvSpPr>
          <p:cNvPr id="6" name="Shape 4"/>
          <p:cNvSpPr/>
          <p:nvPr/>
        </p:nvSpPr>
        <p:spPr>
          <a:xfrm>
            <a:off x="6220619" y="2895798"/>
            <a:ext cx="448767" cy="448767"/>
          </a:xfrm>
          <a:prstGeom prst="roundRect">
            <a:avLst>
              <a:gd name="adj" fmla="val 6668"/>
            </a:avLst>
          </a:prstGeom>
          <a:solidFill>
            <a:srgbClr val="F3E7D4"/>
          </a:solidFill>
          <a:ln/>
        </p:spPr>
        <p:txBody>
          <a:bodyPr/>
          <a:lstStyle/>
          <a:p>
            <a:endParaRPr lang="es-CL" sz="1500"/>
          </a:p>
        </p:txBody>
      </p:sp>
      <p:sp>
        <p:nvSpPr>
          <p:cNvPr id="7" name="Text 5"/>
          <p:cNvSpPr/>
          <p:nvPr/>
        </p:nvSpPr>
        <p:spPr>
          <a:xfrm>
            <a:off x="6868815" y="2964359"/>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Tipo de Contenido</a:t>
            </a:r>
            <a:endParaRPr lang="en-US" sz="1833" dirty="0"/>
          </a:p>
        </p:txBody>
      </p:sp>
      <p:sp>
        <p:nvSpPr>
          <p:cNvPr id="8" name="Text 6"/>
          <p:cNvSpPr/>
          <p:nvPr/>
        </p:nvSpPr>
        <p:spPr>
          <a:xfrm>
            <a:off x="6868815" y="3377307"/>
            <a:ext cx="4625082"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¿Qué tipo de contenido te genera bienestar y cuál te genera angustia o tristeza?</a:t>
            </a:r>
            <a:endParaRPr lang="en-US" sz="1542" dirty="0"/>
          </a:p>
        </p:txBody>
      </p:sp>
      <p:sp>
        <p:nvSpPr>
          <p:cNvPr id="9" name="Shape 7"/>
          <p:cNvSpPr/>
          <p:nvPr/>
        </p:nvSpPr>
        <p:spPr>
          <a:xfrm>
            <a:off x="698103" y="4414639"/>
            <a:ext cx="448767" cy="448767"/>
          </a:xfrm>
          <a:prstGeom prst="roundRect">
            <a:avLst>
              <a:gd name="adj" fmla="val 6668"/>
            </a:avLst>
          </a:prstGeom>
          <a:solidFill>
            <a:srgbClr val="F3E7D4"/>
          </a:solidFill>
          <a:ln/>
        </p:spPr>
        <p:txBody>
          <a:bodyPr/>
          <a:lstStyle/>
          <a:p>
            <a:endParaRPr lang="es-CL" sz="1500"/>
          </a:p>
        </p:txBody>
      </p:sp>
      <p:sp>
        <p:nvSpPr>
          <p:cNvPr id="10" name="Text 8"/>
          <p:cNvSpPr/>
          <p:nvPr/>
        </p:nvSpPr>
        <p:spPr>
          <a:xfrm>
            <a:off x="1346300" y="4483200"/>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Ciberacoso</a:t>
            </a:r>
            <a:endParaRPr lang="en-US" sz="1833" dirty="0"/>
          </a:p>
        </p:txBody>
      </p:sp>
      <p:sp>
        <p:nvSpPr>
          <p:cNvPr id="11" name="Text 9"/>
          <p:cNvSpPr/>
          <p:nvPr/>
        </p:nvSpPr>
        <p:spPr>
          <a:xfrm>
            <a:off x="1346299" y="4896148"/>
            <a:ext cx="4624983"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¿Has recibido mensajes ofensivos o sufrido acoso en línea? ¿Cómo te han hecho sentir?</a:t>
            </a:r>
            <a:endParaRPr lang="en-US" sz="1542" dirty="0"/>
          </a:p>
        </p:txBody>
      </p:sp>
      <p:sp>
        <p:nvSpPr>
          <p:cNvPr id="12" name="Shape 10"/>
          <p:cNvSpPr/>
          <p:nvPr/>
        </p:nvSpPr>
        <p:spPr>
          <a:xfrm>
            <a:off x="6220619" y="4414639"/>
            <a:ext cx="448767" cy="448767"/>
          </a:xfrm>
          <a:prstGeom prst="roundRect">
            <a:avLst>
              <a:gd name="adj" fmla="val 6668"/>
            </a:avLst>
          </a:prstGeom>
          <a:solidFill>
            <a:srgbClr val="F3E7D4"/>
          </a:solidFill>
          <a:ln/>
        </p:spPr>
        <p:txBody>
          <a:bodyPr/>
          <a:lstStyle/>
          <a:p>
            <a:endParaRPr lang="es-CL" sz="1500"/>
          </a:p>
        </p:txBody>
      </p:sp>
      <p:sp>
        <p:nvSpPr>
          <p:cNvPr id="13" name="Text 11"/>
          <p:cNvSpPr/>
          <p:nvPr/>
        </p:nvSpPr>
        <p:spPr>
          <a:xfrm>
            <a:off x="6868815" y="4483200"/>
            <a:ext cx="2620665"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Patrones de Publicación</a:t>
            </a:r>
            <a:endParaRPr lang="en-US" sz="1833" dirty="0"/>
          </a:p>
        </p:txBody>
      </p:sp>
      <p:sp>
        <p:nvSpPr>
          <p:cNvPr id="14" name="Text 12"/>
          <p:cNvSpPr/>
          <p:nvPr/>
        </p:nvSpPr>
        <p:spPr>
          <a:xfrm>
            <a:off x="6868815" y="4896148"/>
            <a:ext cx="4625082" cy="638373"/>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¿En qué momentos del día sueles escribir o revisar redes? ¿Coincide con dificultades para dormir?</a:t>
            </a:r>
            <a:endParaRPr lang="en-US" sz="1542"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4" y="1612702"/>
            <a:ext cx="9200753" cy="586681"/>
          </a:xfrm>
          <a:prstGeom prst="rect">
            <a:avLst/>
          </a:prstGeom>
          <a:noFill/>
          <a:ln/>
        </p:spPr>
        <p:txBody>
          <a:bodyPr wrap="none" lIns="0" tIns="0" rIns="0" bIns="0" rtlCol="0" anchor="t"/>
          <a:lstStyle/>
          <a:p>
            <a:pPr>
              <a:lnSpc>
                <a:spcPts val="4583"/>
              </a:lnSpc>
            </a:pPr>
            <a:r>
              <a:rPr lang="en-US" sz="3667" dirty="0">
                <a:solidFill>
                  <a:srgbClr val="38512F"/>
                </a:solidFill>
                <a:latin typeface="Lora" pitchFamily="34" charset="0"/>
                <a:ea typeface="Lora" pitchFamily="34" charset="-122"/>
                <a:cs typeface="Lora" pitchFamily="34" charset="-120"/>
              </a:rPr>
              <a:t>Preguntas Terapéuticas: Lenguaje y Apoyo</a:t>
            </a:r>
            <a:endParaRPr lang="en-US" sz="3667" dirty="0"/>
          </a:p>
        </p:txBody>
      </p:sp>
      <p:sp>
        <p:nvSpPr>
          <p:cNvPr id="3" name="Text 1"/>
          <p:cNvSpPr/>
          <p:nvPr/>
        </p:nvSpPr>
        <p:spPr>
          <a:xfrm>
            <a:off x="698104" y="2697957"/>
            <a:ext cx="2346821" cy="293291"/>
          </a:xfrm>
          <a:prstGeom prst="rect">
            <a:avLst/>
          </a:prstGeom>
          <a:noFill/>
          <a:ln/>
        </p:spPr>
        <p:txBody>
          <a:bodyPr wrap="none" lIns="0" tIns="0" rIns="0" bIns="0" rtlCol="0" anchor="t"/>
          <a:lstStyle/>
          <a:p>
            <a:pPr>
              <a:lnSpc>
                <a:spcPts val="2292"/>
              </a:lnSpc>
            </a:pPr>
            <a:r>
              <a:rPr lang="en-US" sz="1833" dirty="0">
                <a:solidFill>
                  <a:srgbClr val="38512F"/>
                </a:solidFill>
                <a:latin typeface="Lora" pitchFamily="34" charset="0"/>
                <a:ea typeface="Lora" pitchFamily="34" charset="-122"/>
                <a:cs typeface="Lora" pitchFamily="34" charset="-120"/>
              </a:rPr>
              <a:t>Análisis Lingüístico</a:t>
            </a:r>
            <a:endParaRPr lang="en-US" sz="1833" dirty="0"/>
          </a:p>
        </p:txBody>
      </p:sp>
      <p:sp>
        <p:nvSpPr>
          <p:cNvPr id="4" name="Text 2"/>
          <p:cNvSpPr/>
          <p:nvPr/>
        </p:nvSpPr>
        <p:spPr>
          <a:xfrm>
            <a:off x="698103" y="3190677"/>
            <a:ext cx="3273822" cy="957560"/>
          </a:xfrm>
          <a:prstGeom prst="rect">
            <a:avLst/>
          </a:prstGeom>
          <a:noFill/>
          <a:ln/>
        </p:spPr>
        <p:txBody>
          <a:bodyPr wrap="square" lIns="0" tIns="0" rIns="0" bIns="0" rtlCol="0" anchor="t"/>
          <a:lstStyle/>
          <a:p>
            <a:pPr marL="285739" indent="-285739">
              <a:lnSpc>
                <a:spcPts val="2500"/>
              </a:lnSpc>
              <a:buSzPct val="100000"/>
              <a:buChar char="•"/>
            </a:pPr>
            <a:r>
              <a:rPr lang="en-US" sz="1542" dirty="0">
                <a:solidFill>
                  <a:srgbClr val="3A3630"/>
                </a:solidFill>
                <a:latin typeface="Source Sans 3" pitchFamily="34" charset="0"/>
                <a:ea typeface="Source Sans 3" pitchFamily="34" charset="-122"/>
                <a:cs typeface="Source Sans 3" pitchFamily="34" charset="-120"/>
              </a:rPr>
              <a:t>Si revisamos juntos algunas de tus publicaciones recientes, ¿qué palabras o expresiones resaltan?</a:t>
            </a:r>
            <a:endParaRPr lang="en-US" sz="1542" dirty="0"/>
          </a:p>
        </p:txBody>
      </p:sp>
      <p:sp>
        <p:nvSpPr>
          <p:cNvPr id="5" name="Text 3"/>
          <p:cNvSpPr/>
          <p:nvPr/>
        </p:nvSpPr>
        <p:spPr>
          <a:xfrm>
            <a:off x="698103" y="4217988"/>
            <a:ext cx="3273822" cy="957560"/>
          </a:xfrm>
          <a:prstGeom prst="rect">
            <a:avLst/>
          </a:prstGeom>
          <a:noFill/>
          <a:ln/>
        </p:spPr>
        <p:txBody>
          <a:bodyPr wrap="square" lIns="0" tIns="0" rIns="0" bIns="0" rtlCol="0" anchor="t"/>
          <a:lstStyle/>
          <a:p>
            <a:pPr marL="285739" indent="-285739">
              <a:lnSpc>
                <a:spcPts val="2500"/>
              </a:lnSpc>
              <a:buSzPct val="100000"/>
              <a:buChar char="•"/>
            </a:pPr>
            <a:r>
              <a:rPr lang="en-US" sz="1542" dirty="0">
                <a:solidFill>
                  <a:srgbClr val="3A3630"/>
                </a:solidFill>
                <a:latin typeface="Source Sans 3" pitchFamily="34" charset="0"/>
                <a:ea typeface="Source Sans 3" pitchFamily="34" charset="-122"/>
                <a:cs typeface="Source Sans 3" pitchFamily="34" charset="-120"/>
              </a:rPr>
              <a:t>¿Cuánto hablas de ti mismo usando "yo"? ¿Detectas uso de palabras negativas?</a:t>
            </a:r>
            <a:endParaRPr lang="en-US" sz="1542" dirty="0"/>
          </a:p>
        </p:txBody>
      </p:sp>
      <p:sp>
        <p:nvSpPr>
          <p:cNvPr id="6" name="Text 4"/>
          <p:cNvSpPr/>
          <p:nvPr/>
        </p:nvSpPr>
        <p:spPr>
          <a:xfrm>
            <a:off x="4464845" y="2697957"/>
            <a:ext cx="2346821" cy="293291"/>
          </a:xfrm>
          <a:prstGeom prst="rect">
            <a:avLst/>
          </a:prstGeom>
          <a:noFill/>
          <a:ln/>
        </p:spPr>
        <p:txBody>
          <a:bodyPr wrap="none" lIns="0" tIns="0" rIns="0" bIns="0" rtlCol="0" anchor="t"/>
          <a:lstStyle/>
          <a:p>
            <a:pPr>
              <a:lnSpc>
                <a:spcPts val="2292"/>
              </a:lnSpc>
            </a:pPr>
            <a:r>
              <a:rPr lang="en-US" sz="1833" dirty="0">
                <a:solidFill>
                  <a:srgbClr val="38512F"/>
                </a:solidFill>
                <a:latin typeface="Lora" pitchFamily="34" charset="0"/>
                <a:ea typeface="Lora" pitchFamily="34" charset="-122"/>
                <a:cs typeface="Lora" pitchFamily="34" charset="-120"/>
              </a:rPr>
              <a:t>Fuentes de Apoyo</a:t>
            </a:r>
            <a:endParaRPr lang="en-US" sz="1833" dirty="0"/>
          </a:p>
        </p:txBody>
      </p:sp>
      <p:sp>
        <p:nvSpPr>
          <p:cNvPr id="7" name="Text 5"/>
          <p:cNvSpPr/>
          <p:nvPr/>
        </p:nvSpPr>
        <p:spPr>
          <a:xfrm>
            <a:off x="4464844" y="3190677"/>
            <a:ext cx="3273822" cy="638373"/>
          </a:xfrm>
          <a:prstGeom prst="rect">
            <a:avLst/>
          </a:prstGeom>
          <a:noFill/>
          <a:ln/>
        </p:spPr>
        <p:txBody>
          <a:bodyPr wrap="square" lIns="0" tIns="0" rIns="0" bIns="0" rtlCol="0" anchor="t"/>
          <a:lstStyle/>
          <a:p>
            <a:pPr marL="285739" indent="-285739">
              <a:lnSpc>
                <a:spcPts val="2500"/>
              </a:lnSpc>
              <a:buSzPct val="100000"/>
              <a:buChar char="•"/>
            </a:pPr>
            <a:r>
              <a:rPr lang="en-US" sz="1542" dirty="0">
                <a:solidFill>
                  <a:srgbClr val="3A3630"/>
                </a:solidFill>
                <a:latin typeface="Source Sans 3" pitchFamily="34" charset="0"/>
                <a:ea typeface="Source Sans 3" pitchFamily="34" charset="-122"/>
                <a:cs typeface="Source Sans 3" pitchFamily="34" charset="-120"/>
              </a:rPr>
              <a:t>¿Sigues a personas que hablan de superar crisis y salud mental?</a:t>
            </a:r>
            <a:endParaRPr lang="en-US" sz="1542" dirty="0"/>
          </a:p>
        </p:txBody>
      </p:sp>
      <p:sp>
        <p:nvSpPr>
          <p:cNvPr id="8" name="Text 6"/>
          <p:cNvSpPr/>
          <p:nvPr/>
        </p:nvSpPr>
        <p:spPr>
          <a:xfrm>
            <a:off x="4464844" y="3898801"/>
            <a:ext cx="3273822" cy="957560"/>
          </a:xfrm>
          <a:prstGeom prst="rect">
            <a:avLst/>
          </a:prstGeom>
          <a:noFill/>
          <a:ln/>
        </p:spPr>
        <p:txBody>
          <a:bodyPr wrap="square" lIns="0" tIns="0" rIns="0" bIns="0" rtlCol="0" anchor="t"/>
          <a:lstStyle/>
          <a:p>
            <a:pPr marL="285739" indent="-285739">
              <a:lnSpc>
                <a:spcPts val="2500"/>
              </a:lnSpc>
              <a:buSzPct val="100000"/>
              <a:buChar char="•"/>
            </a:pPr>
            <a:r>
              <a:rPr lang="en-US" sz="1542" dirty="0">
                <a:solidFill>
                  <a:srgbClr val="3A3630"/>
                </a:solidFill>
                <a:latin typeface="Source Sans 3" pitchFamily="34" charset="0"/>
                <a:ea typeface="Source Sans 3" pitchFamily="34" charset="-122"/>
                <a:cs typeface="Source Sans 3" pitchFamily="34" charset="-120"/>
              </a:rPr>
              <a:t>¿Has compartido o te ha ayudado leer testimonios de otros con experiencias similares?</a:t>
            </a:r>
            <a:endParaRPr lang="en-US" sz="1542" dirty="0"/>
          </a:p>
        </p:txBody>
      </p:sp>
      <p:sp>
        <p:nvSpPr>
          <p:cNvPr id="9" name="Text 7"/>
          <p:cNvSpPr/>
          <p:nvPr/>
        </p:nvSpPr>
        <p:spPr>
          <a:xfrm>
            <a:off x="8231585" y="2697957"/>
            <a:ext cx="2346821" cy="293291"/>
          </a:xfrm>
          <a:prstGeom prst="rect">
            <a:avLst/>
          </a:prstGeom>
          <a:noFill/>
          <a:ln/>
        </p:spPr>
        <p:txBody>
          <a:bodyPr wrap="none" lIns="0" tIns="0" rIns="0" bIns="0" rtlCol="0" anchor="t"/>
          <a:lstStyle/>
          <a:p>
            <a:pPr>
              <a:lnSpc>
                <a:spcPts val="2292"/>
              </a:lnSpc>
            </a:pPr>
            <a:r>
              <a:rPr lang="en-US" sz="1833" dirty="0">
                <a:solidFill>
                  <a:srgbClr val="38512F"/>
                </a:solidFill>
                <a:latin typeface="Lora" pitchFamily="34" charset="0"/>
                <a:ea typeface="Lora" pitchFamily="34" charset="-122"/>
                <a:cs typeface="Lora" pitchFamily="34" charset="-120"/>
              </a:rPr>
              <a:t>Autocuidado Digital</a:t>
            </a:r>
            <a:endParaRPr lang="en-US" sz="1833" dirty="0"/>
          </a:p>
        </p:txBody>
      </p:sp>
      <p:sp>
        <p:nvSpPr>
          <p:cNvPr id="10" name="Text 8"/>
          <p:cNvSpPr/>
          <p:nvPr/>
        </p:nvSpPr>
        <p:spPr>
          <a:xfrm>
            <a:off x="8231584" y="3190677"/>
            <a:ext cx="3273822" cy="957560"/>
          </a:xfrm>
          <a:prstGeom prst="rect">
            <a:avLst/>
          </a:prstGeom>
          <a:noFill/>
          <a:ln/>
        </p:spPr>
        <p:txBody>
          <a:bodyPr wrap="square" lIns="0" tIns="0" rIns="0" bIns="0" rtlCol="0" anchor="t"/>
          <a:lstStyle/>
          <a:p>
            <a:pPr marL="285739" indent="-285739">
              <a:lnSpc>
                <a:spcPts val="2500"/>
              </a:lnSpc>
              <a:buSzPct val="100000"/>
              <a:buChar char="•"/>
            </a:pPr>
            <a:r>
              <a:rPr lang="en-US" sz="1542" dirty="0">
                <a:solidFill>
                  <a:srgbClr val="3A3630"/>
                </a:solidFill>
                <a:latin typeface="Source Sans 3" pitchFamily="34" charset="0"/>
                <a:ea typeface="Source Sans 3" pitchFamily="34" charset="-122"/>
                <a:cs typeface="Source Sans 3" pitchFamily="34" charset="-120"/>
              </a:rPr>
              <a:t>¿Con quién compartes tus publicaciones? ¿Te preocupa cómo podrían interpretarlas?</a:t>
            </a:r>
            <a:endParaRPr lang="en-US" sz="1542" dirty="0"/>
          </a:p>
        </p:txBody>
      </p:sp>
      <p:sp>
        <p:nvSpPr>
          <p:cNvPr id="11" name="Text 9"/>
          <p:cNvSpPr/>
          <p:nvPr/>
        </p:nvSpPr>
        <p:spPr>
          <a:xfrm>
            <a:off x="8231584" y="4217988"/>
            <a:ext cx="3273822" cy="638373"/>
          </a:xfrm>
          <a:prstGeom prst="rect">
            <a:avLst/>
          </a:prstGeom>
          <a:noFill/>
          <a:ln/>
        </p:spPr>
        <p:txBody>
          <a:bodyPr wrap="square" lIns="0" tIns="0" rIns="0" bIns="0" rtlCol="0" anchor="t"/>
          <a:lstStyle/>
          <a:p>
            <a:pPr marL="285739" indent="-285739">
              <a:lnSpc>
                <a:spcPts val="2500"/>
              </a:lnSpc>
              <a:buSzPct val="100000"/>
              <a:buChar char="•"/>
            </a:pPr>
            <a:r>
              <a:rPr lang="en-US" sz="1542" dirty="0">
                <a:solidFill>
                  <a:srgbClr val="3A3630"/>
                </a:solidFill>
                <a:latin typeface="Source Sans 3" pitchFamily="34" charset="0"/>
                <a:ea typeface="Source Sans 3" pitchFamily="34" charset="-122"/>
                <a:cs typeface="Source Sans 3" pitchFamily="34" charset="-120"/>
              </a:rPr>
              <a:t>¿Has pensado en limitar el tiempo en redes?</a:t>
            </a:r>
            <a:endParaRPr lang="en-US" sz="1542"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4" y="797421"/>
            <a:ext cx="8501956" cy="586681"/>
          </a:xfrm>
          <a:prstGeom prst="rect">
            <a:avLst/>
          </a:prstGeom>
          <a:noFill/>
          <a:ln/>
        </p:spPr>
        <p:txBody>
          <a:bodyPr wrap="none" lIns="0" tIns="0" rIns="0" bIns="0" rtlCol="0" anchor="t"/>
          <a:lstStyle/>
          <a:p>
            <a:pPr>
              <a:lnSpc>
                <a:spcPts val="4583"/>
              </a:lnSpc>
            </a:pPr>
            <a:r>
              <a:rPr lang="en-US" sz="3667" dirty="0">
                <a:solidFill>
                  <a:srgbClr val="38512F"/>
                </a:solidFill>
                <a:latin typeface="Lora" pitchFamily="34" charset="0"/>
                <a:ea typeface="Lora" pitchFamily="34" charset="-122"/>
                <a:cs typeface="Lora" pitchFamily="34" charset="-120"/>
              </a:rPr>
              <a:t>Consideraciones Éticas Fundamentales</a:t>
            </a:r>
            <a:endParaRPr lang="en-US" sz="3667" dirty="0"/>
          </a:p>
        </p:txBody>
      </p:sp>
      <p:sp>
        <p:nvSpPr>
          <p:cNvPr id="3" name="Shape 1"/>
          <p:cNvSpPr/>
          <p:nvPr/>
        </p:nvSpPr>
        <p:spPr>
          <a:xfrm>
            <a:off x="698103" y="1783060"/>
            <a:ext cx="3465612" cy="2886373"/>
          </a:xfrm>
          <a:prstGeom prst="roundRect">
            <a:avLst>
              <a:gd name="adj" fmla="val 1037"/>
            </a:avLst>
          </a:prstGeom>
          <a:solidFill>
            <a:srgbClr val="F3E7D4"/>
          </a:solidFill>
          <a:ln/>
        </p:spPr>
        <p:txBody>
          <a:bodyPr/>
          <a:lstStyle/>
          <a:p>
            <a:endParaRPr lang="es-CL" sz="1500"/>
          </a:p>
        </p:txBody>
      </p:sp>
      <p:sp>
        <p:nvSpPr>
          <p:cNvPr id="4" name="Shape 2"/>
          <p:cNvSpPr/>
          <p:nvPr/>
        </p:nvSpPr>
        <p:spPr>
          <a:xfrm>
            <a:off x="897533" y="1982490"/>
            <a:ext cx="598388" cy="598388"/>
          </a:xfrm>
          <a:prstGeom prst="roundRect">
            <a:avLst>
              <a:gd name="adj" fmla="val 12732932"/>
            </a:avLst>
          </a:prstGeom>
          <a:solidFill>
            <a:srgbClr val="38512F"/>
          </a:solidFill>
          <a:ln/>
        </p:spPr>
        <p:txBody>
          <a:bodyPr/>
          <a:lstStyle/>
          <a:p>
            <a:endParaRPr lang="es-CL" sz="1500"/>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2037" y="2146994"/>
            <a:ext cx="269280" cy="269280"/>
          </a:xfrm>
          <a:prstGeom prst="rect">
            <a:avLst/>
          </a:prstGeom>
        </p:spPr>
      </p:pic>
      <p:sp>
        <p:nvSpPr>
          <p:cNvPr id="6" name="Text 3"/>
          <p:cNvSpPr/>
          <p:nvPr/>
        </p:nvSpPr>
        <p:spPr>
          <a:xfrm>
            <a:off x="897533" y="2780308"/>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Privacidad</a:t>
            </a:r>
            <a:endParaRPr lang="en-US" sz="1833" dirty="0"/>
          </a:p>
        </p:txBody>
      </p:sp>
      <p:sp>
        <p:nvSpPr>
          <p:cNvPr id="7" name="Text 4"/>
          <p:cNvSpPr/>
          <p:nvPr/>
        </p:nvSpPr>
        <p:spPr>
          <a:xfrm>
            <a:off x="897533" y="3193257"/>
            <a:ext cx="3066753" cy="1276747"/>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El monitoreo no consentido viola la privacidad y genera desconfianza. Siempre requiere autorización explícita.</a:t>
            </a:r>
            <a:endParaRPr lang="en-US" sz="1542" dirty="0"/>
          </a:p>
        </p:txBody>
      </p:sp>
      <p:sp>
        <p:nvSpPr>
          <p:cNvPr id="8" name="Shape 5"/>
          <p:cNvSpPr/>
          <p:nvPr/>
        </p:nvSpPr>
        <p:spPr>
          <a:xfrm>
            <a:off x="4363144" y="1783060"/>
            <a:ext cx="3465612" cy="2886373"/>
          </a:xfrm>
          <a:prstGeom prst="roundRect">
            <a:avLst>
              <a:gd name="adj" fmla="val 1037"/>
            </a:avLst>
          </a:prstGeom>
          <a:solidFill>
            <a:srgbClr val="F3E7D4"/>
          </a:solidFill>
          <a:ln/>
        </p:spPr>
        <p:txBody>
          <a:bodyPr/>
          <a:lstStyle/>
          <a:p>
            <a:endParaRPr lang="es-CL" sz="1500"/>
          </a:p>
        </p:txBody>
      </p:sp>
      <p:sp>
        <p:nvSpPr>
          <p:cNvPr id="9" name="Shape 6"/>
          <p:cNvSpPr/>
          <p:nvPr/>
        </p:nvSpPr>
        <p:spPr>
          <a:xfrm>
            <a:off x="4562574" y="1982490"/>
            <a:ext cx="598388" cy="598388"/>
          </a:xfrm>
          <a:prstGeom prst="roundRect">
            <a:avLst>
              <a:gd name="adj" fmla="val 12732932"/>
            </a:avLst>
          </a:prstGeom>
          <a:solidFill>
            <a:srgbClr val="38512F"/>
          </a:solidFill>
          <a:ln/>
        </p:spPr>
        <p:txBody>
          <a:bodyPr/>
          <a:lstStyle/>
          <a:p>
            <a:endParaRPr lang="es-CL" sz="1500"/>
          </a:p>
        </p:txBody>
      </p:sp>
      <p:pic>
        <p:nvPicPr>
          <p:cNvPr id="10"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27079" y="2146994"/>
            <a:ext cx="269280" cy="269280"/>
          </a:xfrm>
          <a:prstGeom prst="rect">
            <a:avLst/>
          </a:prstGeom>
        </p:spPr>
      </p:pic>
      <p:sp>
        <p:nvSpPr>
          <p:cNvPr id="11" name="Text 7"/>
          <p:cNvSpPr/>
          <p:nvPr/>
        </p:nvSpPr>
        <p:spPr>
          <a:xfrm>
            <a:off x="4562575" y="2780308"/>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Sesgos Culturales</a:t>
            </a:r>
            <a:endParaRPr lang="en-US" sz="1833" dirty="0"/>
          </a:p>
        </p:txBody>
      </p:sp>
      <p:sp>
        <p:nvSpPr>
          <p:cNvPr id="12" name="Text 8"/>
          <p:cNvSpPr/>
          <p:nvPr/>
        </p:nvSpPr>
        <p:spPr>
          <a:xfrm>
            <a:off x="4562574" y="3193257"/>
            <a:ext cx="3066753" cy="1276747"/>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La interpretación de patrones lingüísticos puede tener sesgos idiomáticos o culturales significativos.</a:t>
            </a:r>
            <a:endParaRPr lang="en-US" sz="1542" dirty="0"/>
          </a:p>
        </p:txBody>
      </p:sp>
      <p:sp>
        <p:nvSpPr>
          <p:cNvPr id="13" name="Shape 9"/>
          <p:cNvSpPr/>
          <p:nvPr/>
        </p:nvSpPr>
        <p:spPr>
          <a:xfrm>
            <a:off x="8028186" y="1783060"/>
            <a:ext cx="3465711" cy="2886373"/>
          </a:xfrm>
          <a:prstGeom prst="roundRect">
            <a:avLst>
              <a:gd name="adj" fmla="val 1037"/>
            </a:avLst>
          </a:prstGeom>
          <a:solidFill>
            <a:srgbClr val="F3E7D4"/>
          </a:solidFill>
          <a:ln/>
        </p:spPr>
        <p:txBody>
          <a:bodyPr/>
          <a:lstStyle/>
          <a:p>
            <a:endParaRPr lang="es-CL" sz="1500"/>
          </a:p>
        </p:txBody>
      </p:sp>
      <p:sp>
        <p:nvSpPr>
          <p:cNvPr id="14" name="Shape 10"/>
          <p:cNvSpPr/>
          <p:nvPr/>
        </p:nvSpPr>
        <p:spPr>
          <a:xfrm>
            <a:off x="8227616" y="1982490"/>
            <a:ext cx="598388" cy="598388"/>
          </a:xfrm>
          <a:prstGeom prst="roundRect">
            <a:avLst>
              <a:gd name="adj" fmla="val 12732932"/>
            </a:avLst>
          </a:prstGeom>
          <a:solidFill>
            <a:srgbClr val="38512F"/>
          </a:solidFill>
          <a:ln/>
        </p:spPr>
        <p:txBody>
          <a:bodyPr/>
          <a:lstStyle/>
          <a:p>
            <a:endParaRPr lang="es-CL" sz="1500"/>
          </a:p>
        </p:txBody>
      </p:sp>
      <p:pic>
        <p:nvPicPr>
          <p:cNvPr id="15"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92120" y="2146994"/>
            <a:ext cx="269280" cy="269280"/>
          </a:xfrm>
          <a:prstGeom prst="rect">
            <a:avLst/>
          </a:prstGeom>
        </p:spPr>
      </p:pic>
      <p:sp>
        <p:nvSpPr>
          <p:cNvPr id="16" name="Text 11"/>
          <p:cNvSpPr/>
          <p:nvPr/>
        </p:nvSpPr>
        <p:spPr>
          <a:xfrm>
            <a:off x="8227616" y="2780308"/>
            <a:ext cx="2346821" cy="293291"/>
          </a:xfrm>
          <a:prstGeom prst="rect">
            <a:avLst/>
          </a:prstGeom>
          <a:noFill/>
          <a:ln/>
        </p:spPr>
        <p:txBody>
          <a:bodyPr wrap="none" lIns="0" tIns="0" rIns="0" bIns="0" rtlCol="0" anchor="t"/>
          <a:lstStyle/>
          <a:p>
            <a:pPr>
              <a:lnSpc>
                <a:spcPts val="2292"/>
              </a:lnSpc>
            </a:pPr>
            <a:r>
              <a:rPr lang="en-US" sz="1833" dirty="0">
                <a:solidFill>
                  <a:srgbClr val="3A3630"/>
                </a:solidFill>
                <a:latin typeface="Lora" pitchFamily="34" charset="0"/>
                <a:ea typeface="Lora" pitchFamily="34" charset="-122"/>
                <a:cs typeface="Lora" pitchFamily="34" charset="-120"/>
              </a:rPr>
              <a:t>Juicio Clínico</a:t>
            </a:r>
            <a:endParaRPr lang="en-US" sz="1833" dirty="0"/>
          </a:p>
        </p:txBody>
      </p:sp>
      <p:sp>
        <p:nvSpPr>
          <p:cNvPr id="17" name="Text 12"/>
          <p:cNvSpPr/>
          <p:nvPr/>
        </p:nvSpPr>
        <p:spPr>
          <a:xfrm>
            <a:off x="8227616" y="3193257"/>
            <a:ext cx="3066852" cy="957560"/>
          </a:xfrm>
          <a:prstGeom prst="rect">
            <a:avLst/>
          </a:prstGeom>
          <a:noFill/>
          <a:ln/>
        </p:spPr>
        <p:txBody>
          <a:bodyPr wrap="square" lIns="0" tIns="0" rIns="0" bIns="0" rtlCol="0" anchor="t"/>
          <a:lstStyle/>
          <a:p>
            <a:pPr>
              <a:lnSpc>
                <a:spcPts val="2500"/>
              </a:lnSpc>
            </a:pPr>
            <a:r>
              <a:rPr lang="en-US" sz="1542" dirty="0">
                <a:solidFill>
                  <a:srgbClr val="3A3630"/>
                </a:solidFill>
                <a:latin typeface="Source Sans 3" pitchFamily="34" charset="0"/>
                <a:ea typeface="Source Sans 3" pitchFamily="34" charset="-122"/>
                <a:cs typeface="Source Sans 3" pitchFamily="34" charset="-120"/>
              </a:rPr>
              <a:t>Las herramientas automáticas complementan pero no reemplazan la evaluación presencial profesional.</a:t>
            </a:r>
            <a:endParaRPr lang="en-US" sz="1542" dirty="0"/>
          </a:p>
        </p:txBody>
      </p:sp>
      <p:sp>
        <p:nvSpPr>
          <p:cNvPr id="18" name="Shape 13"/>
          <p:cNvSpPr/>
          <p:nvPr/>
        </p:nvSpPr>
        <p:spPr>
          <a:xfrm>
            <a:off x="698104" y="4893767"/>
            <a:ext cx="10795793" cy="1166813"/>
          </a:xfrm>
          <a:prstGeom prst="roundRect">
            <a:avLst>
              <a:gd name="adj" fmla="val 2564"/>
            </a:avLst>
          </a:prstGeom>
          <a:solidFill>
            <a:srgbClr val="D4E3CF"/>
          </a:solidFill>
          <a:ln/>
        </p:spPr>
        <p:txBody>
          <a:bodyPr/>
          <a:lstStyle/>
          <a:p>
            <a:endParaRPr lang="es-CL" sz="1500"/>
          </a:p>
        </p:txBody>
      </p:sp>
      <p:pic>
        <p:nvPicPr>
          <p:cNvPr id="19" name="Image 3" descr="preencoded.png"/>
          <p:cNvPicPr>
            <a:picLocks noChangeAspect="1"/>
          </p:cNvPicPr>
          <p:nvPr/>
        </p:nvPicPr>
        <p:blipFill>
          <a:blip r:embed="rId9"/>
          <a:stretch>
            <a:fillRect/>
          </a:stretch>
        </p:blipFill>
        <p:spPr>
          <a:xfrm>
            <a:off x="897532" y="5184378"/>
            <a:ext cx="249337" cy="199430"/>
          </a:xfrm>
          <a:prstGeom prst="rect">
            <a:avLst/>
          </a:prstGeom>
        </p:spPr>
      </p:pic>
      <p:sp>
        <p:nvSpPr>
          <p:cNvPr id="20" name="Text 14"/>
          <p:cNvSpPr/>
          <p:nvPr/>
        </p:nvSpPr>
        <p:spPr>
          <a:xfrm>
            <a:off x="1346299" y="5143004"/>
            <a:ext cx="9948168" cy="638373"/>
          </a:xfrm>
          <a:prstGeom prst="rect">
            <a:avLst/>
          </a:prstGeom>
          <a:noFill/>
          <a:ln/>
        </p:spPr>
        <p:txBody>
          <a:bodyPr wrap="square" lIns="0" tIns="0" rIns="0" bIns="0" rtlCol="0" anchor="t"/>
          <a:lstStyle/>
          <a:p>
            <a:pPr>
              <a:lnSpc>
                <a:spcPts val="2500"/>
              </a:lnSpc>
            </a:pPr>
            <a:r>
              <a:rPr lang="en-US" sz="1542" dirty="0">
                <a:solidFill>
                  <a:srgbClr val="000000"/>
                </a:solidFill>
                <a:latin typeface="Source Sans 3" pitchFamily="34" charset="0"/>
                <a:ea typeface="Source Sans 3" pitchFamily="34" charset="-122"/>
                <a:cs typeface="Source Sans 3" pitchFamily="34" charset="-120"/>
              </a:rPr>
              <a:t>Los algoritmos presentan tasas de error y la extrapolación entre plataformas es limitada. El contexto digital de cada persona debe considerarse individualmente.</a:t>
            </a:r>
            <a:endParaRPr lang="en-US" sz="1542"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1"/>
            <a:ext cx="12192000" cy="2153344"/>
          </a:xfrm>
          <a:prstGeom prst="rect">
            <a:avLst/>
          </a:prstGeom>
        </p:spPr>
      </p:pic>
      <p:sp>
        <p:nvSpPr>
          <p:cNvPr id="3" name="Text 0"/>
          <p:cNvSpPr/>
          <p:nvPr/>
        </p:nvSpPr>
        <p:spPr>
          <a:xfrm>
            <a:off x="602854" y="2627313"/>
            <a:ext cx="4053284" cy="506611"/>
          </a:xfrm>
          <a:prstGeom prst="rect">
            <a:avLst/>
          </a:prstGeom>
          <a:noFill/>
          <a:ln/>
        </p:spPr>
        <p:txBody>
          <a:bodyPr wrap="none" lIns="0" tIns="0" rIns="0" bIns="0" rtlCol="0" anchor="t"/>
          <a:lstStyle/>
          <a:p>
            <a:pPr>
              <a:lnSpc>
                <a:spcPts val="3958"/>
              </a:lnSpc>
            </a:pPr>
            <a:r>
              <a:rPr lang="en-US" sz="3167" dirty="0">
                <a:solidFill>
                  <a:srgbClr val="38512F"/>
                </a:solidFill>
                <a:latin typeface="Lora" pitchFamily="34" charset="0"/>
                <a:ea typeface="Lora" pitchFamily="34" charset="-122"/>
                <a:cs typeface="Lora" pitchFamily="34" charset="-120"/>
              </a:rPr>
              <a:t>Conclusiones</a:t>
            </a:r>
            <a:endParaRPr lang="en-US" sz="3167" dirty="0"/>
          </a:p>
        </p:txBody>
      </p:sp>
      <p:sp>
        <p:nvSpPr>
          <p:cNvPr id="4" name="Text 1"/>
          <p:cNvSpPr/>
          <p:nvPr/>
        </p:nvSpPr>
        <p:spPr>
          <a:xfrm>
            <a:off x="602854" y="3392290"/>
            <a:ext cx="10986293" cy="551061"/>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El comportamiento en redes sociales proporciona indicadores significativos para el diagnóstico temprano del riesgo suicida. Los patrones lingüísticos, temporales y de interacción pueden detectarse mediante algoritmos de NLP con alta precisión.</a:t>
            </a:r>
            <a:endParaRPr lang="en-US" sz="1333" dirty="0"/>
          </a:p>
        </p:txBody>
      </p:sp>
      <p:sp>
        <p:nvSpPr>
          <p:cNvPr id="5" name="Text 2"/>
          <p:cNvSpPr/>
          <p:nvPr/>
        </p:nvSpPr>
        <p:spPr>
          <a:xfrm>
            <a:off x="602854" y="4137125"/>
            <a:ext cx="10986293" cy="551061"/>
          </a:xfrm>
          <a:prstGeom prst="rect">
            <a:avLst/>
          </a:prstGeom>
          <a:noFill/>
          <a:ln/>
        </p:spPr>
        <p:txBody>
          <a:bodyPr wrap="square" lIns="0" tIns="0" rIns="0" bIns="0" rtlCol="0" anchor="t"/>
          <a:lstStyle/>
          <a:p>
            <a:pPr>
              <a:lnSpc>
                <a:spcPts val="2167"/>
              </a:lnSpc>
            </a:pPr>
            <a:r>
              <a:rPr lang="en-US" sz="1333" dirty="0">
                <a:solidFill>
                  <a:srgbClr val="3A3630"/>
                </a:solidFill>
                <a:latin typeface="Source Sans 3" pitchFamily="34" charset="0"/>
                <a:ea typeface="Source Sans 3" pitchFamily="34" charset="-122"/>
                <a:cs typeface="Source Sans 3" pitchFamily="34" charset="-120"/>
              </a:rPr>
              <a:t>La integración clínica exige formular preguntas terapéuticas que exploren experiencias digitales desde el respeto y la colaboración. Con uso reflexivo y apoyo profesional, las redes sociales pueden convertirse en </a:t>
            </a:r>
            <a:r>
              <a:rPr lang="en-US" sz="1333" b="1" dirty="0">
                <a:solidFill>
                  <a:srgbClr val="3A3630"/>
                </a:solidFill>
                <a:latin typeface="Source Sans 3" pitchFamily="34" charset="0"/>
                <a:ea typeface="Source Sans 3" pitchFamily="34" charset="-122"/>
                <a:cs typeface="Source Sans 3" pitchFamily="34" charset="-120"/>
              </a:rPr>
              <a:t>herramientas valiosas para la prevención del suicidio</a:t>
            </a:r>
            <a:r>
              <a:rPr lang="en-US" sz="1333" dirty="0">
                <a:solidFill>
                  <a:srgbClr val="3A3630"/>
                </a:solidFill>
                <a:latin typeface="Source Sans 3" pitchFamily="34" charset="0"/>
                <a:ea typeface="Source Sans 3" pitchFamily="34" charset="-122"/>
                <a:cs typeface="Source Sans 3" pitchFamily="34" charset="-120"/>
              </a:rPr>
              <a:t>.</a:t>
            </a:r>
            <a:endParaRPr lang="en-US" sz="1333" dirty="0"/>
          </a:p>
        </p:txBody>
      </p:sp>
      <p:sp>
        <p:nvSpPr>
          <p:cNvPr id="6" name="Text 3"/>
          <p:cNvSpPr/>
          <p:nvPr/>
        </p:nvSpPr>
        <p:spPr>
          <a:xfrm>
            <a:off x="602854" y="4968082"/>
            <a:ext cx="5385494" cy="568424"/>
          </a:xfrm>
          <a:prstGeom prst="rect">
            <a:avLst/>
          </a:prstGeom>
          <a:noFill/>
          <a:ln/>
        </p:spPr>
        <p:txBody>
          <a:bodyPr wrap="none" lIns="0" tIns="0" rIns="0" bIns="0" rtlCol="0" anchor="t"/>
          <a:lstStyle/>
          <a:p>
            <a:pPr algn="ctr">
              <a:lnSpc>
                <a:spcPts val="4458"/>
              </a:lnSpc>
            </a:pPr>
            <a:r>
              <a:rPr lang="en-US" sz="4458" dirty="0">
                <a:solidFill>
                  <a:srgbClr val="3A3630"/>
                </a:solidFill>
                <a:latin typeface="Lora" pitchFamily="34" charset="0"/>
                <a:ea typeface="Lora" pitchFamily="34" charset="-122"/>
                <a:cs typeface="Lora" pitchFamily="34" charset="-120"/>
              </a:rPr>
              <a:t>2M</a:t>
            </a:r>
            <a:endParaRPr lang="en-US" sz="4458" dirty="0"/>
          </a:p>
        </p:txBody>
      </p:sp>
      <p:sp>
        <p:nvSpPr>
          <p:cNvPr id="7" name="Text 4"/>
          <p:cNvSpPr/>
          <p:nvPr/>
        </p:nvSpPr>
        <p:spPr>
          <a:xfrm>
            <a:off x="2124174" y="5751810"/>
            <a:ext cx="2342753" cy="253306"/>
          </a:xfrm>
          <a:prstGeom prst="rect">
            <a:avLst/>
          </a:prstGeom>
          <a:noFill/>
          <a:ln/>
        </p:spPr>
        <p:txBody>
          <a:bodyPr wrap="none" lIns="0" tIns="0" rIns="0" bIns="0" rtlCol="0" anchor="t"/>
          <a:lstStyle/>
          <a:p>
            <a:pPr algn="ctr">
              <a:lnSpc>
                <a:spcPts val="1958"/>
              </a:lnSpc>
            </a:pPr>
            <a:r>
              <a:rPr lang="en-US" sz="1583" dirty="0">
                <a:solidFill>
                  <a:srgbClr val="3A3630"/>
                </a:solidFill>
                <a:latin typeface="Lora" pitchFamily="34" charset="0"/>
                <a:ea typeface="Lora" pitchFamily="34" charset="-122"/>
                <a:cs typeface="Lora" pitchFamily="34" charset="-120"/>
              </a:rPr>
              <a:t>Publicaciones Analizadas</a:t>
            </a:r>
            <a:endParaRPr lang="en-US" sz="1583" dirty="0"/>
          </a:p>
        </p:txBody>
      </p:sp>
      <p:sp>
        <p:nvSpPr>
          <p:cNvPr id="8" name="Text 5"/>
          <p:cNvSpPr/>
          <p:nvPr/>
        </p:nvSpPr>
        <p:spPr>
          <a:xfrm>
            <a:off x="602854" y="6108403"/>
            <a:ext cx="5385494" cy="275531"/>
          </a:xfrm>
          <a:prstGeom prst="rect">
            <a:avLst/>
          </a:prstGeom>
          <a:noFill/>
          <a:ln/>
        </p:spPr>
        <p:txBody>
          <a:bodyPr wrap="none" lIns="0" tIns="0" rIns="0" bIns="0" rtlCol="0" anchor="t"/>
          <a:lstStyle/>
          <a:p>
            <a:pPr algn="ctr">
              <a:lnSpc>
                <a:spcPts val="2167"/>
              </a:lnSpc>
            </a:pPr>
            <a:r>
              <a:rPr lang="en-US" sz="1333" dirty="0">
                <a:solidFill>
                  <a:srgbClr val="3A3630"/>
                </a:solidFill>
                <a:latin typeface="Source Sans 3" pitchFamily="34" charset="0"/>
                <a:ea typeface="Source Sans 3" pitchFamily="34" charset="-122"/>
                <a:cs typeface="Source Sans 3" pitchFamily="34" charset="-120"/>
              </a:rPr>
              <a:t>En estudios de detección de riesgo suicida</a:t>
            </a:r>
            <a:endParaRPr lang="en-US" sz="1333" dirty="0"/>
          </a:p>
        </p:txBody>
      </p:sp>
      <p:sp>
        <p:nvSpPr>
          <p:cNvPr id="9" name="Text 6"/>
          <p:cNvSpPr/>
          <p:nvPr/>
        </p:nvSpPr>
        <p:spPr>
          <a:xfrm>
            <a:off x="6203653" y="4968082"/>
            <a:ext cx="5385494" cy="568424"/>
          </a:xfrm>
          <a:prstGeom prst="rect">
            <a:avLst/>
          </a:prstGeom>
          <a:noFill/>
          <a:ln/>
        </p:spPr>
        <p:txBody>
          <a:bodyPr wrap="none" lIns="0" tIns="0" rIns="0" bIns="0" rtlCol="0" anchor="t"/>
          <a:lstStyle/>
          <a:p>
            <a:pPr algn="ctr">
              <a:lnSpc>
                <a:spcPts val="4458"/>
              </a:lnSpc>
            </a:pPr>
            <a:r>
              <a:rPr lang="en-US" sz="4458" dirty="0">
                <a:solidFill>
                  <a:srgbClr val="3A3630"/>
                </a:solidFill>
                <a:latin typeface="Lora" pitchFamily="34" charset="0"/>
                <a:ea typeface="Lora" pitchFamily="34" charset="-122"/>
                <a:cs typeface="Lora" pitchFamily="34" charset="-120"/>
              </a:rPr>
              <a:t>85%</a:t>
            </a:r>
            <a:endParaRPr lang="en-US" sz="4458" dirty="0"/>
          </a:p>
        </p:txBody>
      </p:sp>
      <p:sp>
        <p:nvSpPr>
          <p:cNvPr id="10" name="Text 7"/>
          <p:cNvSpPr/>
          <p:nvPr/>
        </p:nvSpPr>
        <p:spPr>
          <a:xfrm>
            <a:off x="7883029" y="5751810"/>
            <a:ext cx="2026643" cy="253306"/>
          </a:xfrm>
          <a:prstGeom prst="rect">
            <a:avLst/>
          </a:prstGeom>
          <a:noFill/>
          <a:ln/>
        </p:spPr>
        <p:txBody>
          <a:bodyPr wrap="none" lIns="0" tIns="0" rIns="0" bIns="0" rtlCol="0" anchor="t"/>
          <a:lstStyle/>
          <a:p>
            <a:pPr algn="ctr">
              <a:lnSpc>
                <a:spcPts val="1958"/>
              </a:lnSpc>
            </a:pPr>
            <a:r>
              <a:rPr lang="en-US" sz="1583" dirty="0">
                <a:solidFill>
                  <a:srgbClr val="3A3630"/>
                </a:solidFill>
                <a:latin typeface="Lora" pitchFamily="34" charset="0"/>
                <a:ea typeface="Lora" pitchFamily="34" charset="-122"/>
                <a:cs typeface="Lora" pitchFamily="34" charset="-120"/>
              </a:rPr>
              <a:t>Precisión Algorítmica</a:t>
            </a:r>
            <a:endParaRPr lang="en-US" sz="1583" dirty="0"/>
          </a:p>
        </p:txBody>
      </p:sp>
      <p:sp>
        <p:nvSpPr>
          <p:cNvPr id="11" name="Text 8"/>
          <p:cNvSpPr/>
          <p:nvPr/>
        </p:nvSpPr>
        <p:spPr>
          <a:xfrm>
            <a:off x="6203653" y="6108403"/>
            <a:ext cx="5385494" cy="275531"/>
          </a:xfrm>
          <a:prstGeom prst="rect">
            <a:avLst/>
          </a:prstGeom>
          <a:noFill/>
          <a:ln/>
        </p:spPr>
        <p:txBody>
          <a:bodyPr wrap="none" lIns="0" tIns="0" rIns="0" bIns="0" rtlCol="0" anchor="t"/>
          <a:lstStyle/>
          <a:p>
            <a:pPr algn="ctr">
              <a:lnSpc>
                <a:spcPts val="2167"/>
              </a:lnSpc>
            </a:pPr>
            <a:r>
              <a:rPr lang="en-US" sz="1333" dirty="0">
                <a:solidFill>
                  <a:srgbClr val="3A3630"/>
                </a:solidFill>
                <a:latin typeface="Source Sans 3" pitchFamily="34" charset="0"/>
                <a:ea typeface="Source Sans 3" pitchFamily="34" charset="-122"/>
                <a:cs typeface="Source Sans 3" pitchFamily="34" charset="-120"/>
              </a:rPr>
              <a:t>En modelos de aprendizaje automático avanzados</a:t>
            </a:r>
            <a:endParaRPr lang="en-US" sz="1333"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104" y="497482"/>
            <a:ext cx="4657031" cy="487660"/>
          </a:xfrm>
          <a:prstGeom prst="rect">
            <a:avLst/>
          </a:prstGeom>
          <a:noFill/>
          <a:ln/>
        </p:spPr>
        <p:txBody>
          <a:bodyPr wrap="none" lIns="0" tIns="0" rIns="0" bIns="0" rtlCol="0" anchor="t"/>
          <a:lstStyle/>
          <a:p>
            <a:pPr>
              <a:lnSpc>
                <a:spcPts val="3833"/>
              </a:lnSpc>
            </a:pPr>
            <a:r>
              <a:rPr lang="en-US" sz="3042" dirty="0">
                <a:solidFill>
                  <a:srgbClr val="38512F"/>
                </a:solidFill>
                <a:latin typeface="Lora" pitchFamily="34" charset="0"/>
                <a:ea typeface="Lora" pitchFamily="34" charset="-122"/>
                <a:cs typeface="Lora" pitchFamily="34" charset="-120"/>
              </a:rPr>
              <a:t>Referencias Bibliográficas</a:t>
            </a:r>
            <a:endParaRPr lang="en-US" sz="3042" dirty="0"/>
          </a:p>
        </p:txBody>
      </p:sp>
      <p:sp>
        <p:nvSpPr>
          <p:cNvPr id="3" name="Shape 1"/>
          <p:cNvSpPr/>
          <p:nvPr/>
        </p:nvSpPr>
        <p:spPr>
          <a:xfrm>
            <a:off x="698103" y="1316732"/>
            <a:ext cx="5314950" cy="1508522"/>
          </a:xfrm>
          <a:prstGeom prst="roundRect">
            <a:avLst>
              <a:gd name="adj" fmla="val 1649"/>
            </a:avLst>
          </a:prstGeom>
          <a:solidFill>
            <a:srgbClr val="FEF5E7"/>
          </a:solidFill>
          <a:ln w="22860">
            <a:solidFill>
              <a:srgbClr val="D9CDBA"/>
            </a:solidFill>
            <a:prstDash val="solid"/>
          </a:ln>
        </p:spPr>
        <p:txBody>
          <a:bodyPr/>
          <a:lstStyle/>
          <a:p>
            <a:endParaRPr lang="es-CL" sz="1500"/>
          </a:p>
        </p:txBody>
      </p:sp>
      <p:sp>
        <p:nvSpPr>
          <p:cNvPr id="4" name="Text 2"/>
          <p:cNvSpPr/>
          <p:nvPr/>
        </p:nvSpPr>
        <p:spPr>
          <a:xfrm>
            <a:off x="882947" y="1501577"/>
            <a:ext cx="1950740" cy="243781"/>
          </a:xfrm>
          <a:prstGeom prst="rect">
            <a:avLst/>
          </a:prstGeom>
          <a:noFill/>
          <a:ln/>
        </p:spPr>
        <p:txBody>
          <a:bodyPr wrap="none" lIns="0" tIns="0" rIns="0" bIns="0" rtlCol="0" anchor="t"/>
          <a:lstStyle/>
          <a:p>
            <a:pPr>
              <a:lnSpc>
                <a:spcPts val="1917"/>
              </a:lnSpc>
            </a:pPr>
            <a:r>
              <a:rPr lang="en-US" sz="1500" dirty="0">
                <a:solidFill>
                  <a:srgbClr val="3A3630"/>
                </a:solidFill>
                <a:latin typeface="Lora" pitchFamily="34" charset="0"/>
                <a:ea typeface="Lora" pitchFamily="34" charset="-122"/>
                <a:cs typeface="Lora" pitchFamily="34" charset="-120"/>
              </a:rPr>
              <a:t>Joiner, T. (2005)</a:t>
            </a:r>
            <a:endParaRPr lang="en-US" sz="1500" dirty="0"/>
          </a:p>
        </p:txBody>
      </p:sp>
      <p:sp>
        <p:nvSpPr>
          <p:cNvPr id="5" name="Text 3"/>
          <p:cNvSpPr/>
          <p:nvPr/>
        </p:nvSpPr>
        <p:spPr>
          <a:xfrm>
            <a:off x="882948" y="1844774"/>
            <a:ext cx="4945261" cy="530423"/>
          </a:xfrm>
          <a:prstGeom prst="rect">
            <a:avLst/>
          </a:prstGeom>
          <a:noFill/>
          <a:ln/>
        </p:spPr>
        <p:txBody>
          <a:bodyPr wrap="square" lIns="0" tIns="0" rIns="0" bIns="0" rtlCol="0" anchor="t"/>
          <a:lstStyle/>
          <a:p>
            <a:pPr>
              <a:lnSpc>
                <a:spcPts val="2083"/>
              </a:lnSpc>
            </a:pPr>
            <a:r>
              <a:rPr lang="en-US" sz="1292" i="1" dirty="0">
                <a:solidFill>
                  <a:srgbClr val="3A3630"/>
                </a:solidFill>
                <a:latin typeface="Source Sans 3" pitchFamily="34" charset="0"/>
                <a:ea typeface="Source Sans 3" pitchFamily="34" charset="-122"/>
                <a:cs typeface="Source Sans 3" pitchFamily="34" charset="-120"/>
              </a:rPr>
              <a:t>Why People Die by Suicide</a:t>
            </a:r>
            <a:r>
              <a:rPr lang="en-US" sz="1292" dirty="0">
                <a:solidFill>
                  <a:srgbClr val="3A3630"/>
                </a:solidFill>
                <a:latin typeface="Source Sans 3" pitchFamily="34" charset="0"/>
                <a:ea typeface="Source Sans 3" pitchFamily="34" charset="-122"/>
                <a:cs typeface="Source Sans 3" pitchFamily="34" charset="-120"/>
              </a:rPr>
              <a:t>. Harvard University Press. Obra fundacional de la Teoría Interpersonal del Suicidio.</a:t>
            </a:r>
            <a:endParaRPr lang="en-US" sz="1292" dirty="0"/>
          </a:p>
        </p:txBody>
      </p:sp>
      <p:sp>
        <p:nvSpPr>
          <p:cNvPr id="6" name="Shape 4"/>
          <p:cNvSpPr/>
          <p:nvPr/>
        </p:nvSpPr>
        <p:spPr>
          <a:xfrm>
            <a:off x="6178848" y="1316732"/>
            <a:ext cx="5315049" cy="1508522"/>
          </a:xfrm>
          <a:prstGeom prst="roundRect">
            <a:avLst>
              <a:gd name="adj" fmla="val 1649"/>
            </a:avLst>
          </a:prstGeom>
          <a:solidFill>
            <a:srgbClr val="FEF5E7"/>
          </a:solidFill>
          <a:ln w="22860">
            <a:solidFill>
              <a:srgbClr val="D9CDBA"/>
            </a:solidFill>
            <a:prstDash val="solid"/>
          </a:ln>
        </p:spPr>
        <p:txBody>
          <a:bodyPr/>
          <a:lstStyle/>
          <a:p>
            <a:endParaRPr lang="es-CL" sz="1500"/>
          </a:p>
        </p:txBody>
      </p:sp>
      <p:sp>
        <p:nvSpPr>
          <p:cNvPr id="7" name="Text 5"/>
          <p:cNvSpPr/>
          <p:nvPr/>
        </p:nvSpPr>
        <p:spPr>
          <a:xfrm>
            <a:off x="6363693" y="1501577"/>
            <a:ext cx="2996208" cy="243781"/>
          </a:xfrm>
          <a:prstGeom prst="rect">
            <a:avLst/>
          </a:prstGeom>
          <a:noFill/>
          <a:ln/>
        </p:spPr>
        <p:txBody>
          <a:bodyPr wrap="none" lIns="0" tIns="0" rIns="0" bIns="0" rtlCol="0" anchor="t"/>
          <a:lstStyle/>
          <a:p>
            <a:pPr>
              <a:lnSpc>
                <a:spcPts val="1917"/>
              </a:lnSpc>
            </a:pPr>
            <a:r>
              <a:rPr lang="en-US" sz="1500" dirty="0">
                <a:solidFill>
                  <a:srgbClr val="3A3630"/>
                </a:solidFill>
                <a:latin typeface="Lora" pitchFamily="34" charset="0"/>
                <a:ea typeface="Lora" pitchFamily="34" charset="-122"/>
                <a:cs typeface="Lora" pitchFamily="34" charset="-120"/>
              </a:rPr>
              <a:t>Klonsky, E. D., &amp; May, A. M. (2015)</a:t>
            </a:r>
            <a:endParaRPr lang="en-US" sz="1500" dirty="0"/>
          </a:p>
        </p:txBody>
      </p:sp>
      <p:sp>
        <p:nvSpPr>
          <p:cNvPr id="8" name="Text 6"/>
          <p:cNvSpPr/>
          <p:nvPr/>
        </p:nvSpPr>
        <p:spPr>
          <a:xfrm>
            <a:off x="6363693" y="1844774"/>
            <a:ext cx="4945360" cy="795635"/>
          </a:xfrm>
          <a:prstGeom prst="rect">
            <a:avLst/>
          </a:prstGeom>
          <a:noFill/>
          <a:ln/>
        </p:spPr>
        <p:txBody>
          <a:bodyPr wrap="square" lIns="0" tIns="0" rIns="0" bIns="0" rtlCol="0" anchor="t"/>
          <a:lstStyle/>
          <a:p>
            <a:pPr>
              <a:lnSpc>
                <a:spcPts val="2083"/>
              </a:lnSpc>
            </a:pPr>
            <a:r>
              <a:rPr lang="en-US" sz="1292" dirty="0">
                <a:solidFill>
                  <a:srgbClr val="3A3630"/>
                </a:solidFill>
                <a:latin typeface="Source Sans 3" pitchFamily="34" charset="0"/>
                <a:ea typeface="Source Sans 3" pitchFamily="34" charset="-122"/>
                <a:cs typeface="Source Sans 3" pitchFamily="34" charset="-120"/>
              </a:rPr>
              <a:t>The Three-Step Theory (3ST): A new theory of suicide rooted in the "ideation-to-action" framework. </a:t>
            </a:r>
            <a:r>
              <a:rPr lang="en-US" sz="1292" i="1" dirty="0">
                <a:solidFill>
                  <a:srgbClr val="3A3630"/>
                </a:solidFill>
                <a:latin typeface="Source Sans 3" pitchFamily="34" charset="0"/>
                <a:ea typeface="Source Sans 3" pitchFamily="34" charset="-122"/>
                <a:cs typeface="Source Sans 3" pitchFamily="34" charset="-120"/>
              </a:rPr>
              <a:t>International Journal of Cognitive Therapy, 8</a:t>
            </a:r>
            <a:r>
              <a:rPr lang="en-US" sz="1292" dirty="0">
                <a:solidFill>
                  <a:srgbClr val="3A3630"/>
                </a:solidFill>
                <a:latin typeface="Source Sans 3" pitchFamily="34" charset="0"/>
                <a:ea typeface="Source Sans 3" pitchFamily="34" charset="-122"/>
                <a:cs typeface="Source Sans 3" pitchFamily="34" charset="-120"/>
              </a:rPr>
              <a:t>(2), 114-129.</a:t>
            </a:r>
            <a:endParaRPr lang="en-US" sz="1292" dirty="0"/>
          </a:p>
        </p:txBody>
      </p:sp>
      <p:sp>
        <p:nvSpPr>
          <p:cNvPr id="9" name="Shape 7"/>
          <p:cNvSpPr/>
          <p:nvPr/>
        </p:nvSpPr>
        <p:spPr>
          <a:xfrm>
            <a:off x="698103" y="2991048"/>
            <a:ext cx="5314950" cy="1243310"/>
          </a:xfrm>
          <a:prstGeom prst="roundRect">
            <a:avLst>
              <a:gd name="adj" fmla="val 2001"/>
            </a:avLst>
          </a:prstGeom>
          <a:solidFill>
            <a:srgbClr val="FEF5E7"/>
          </a:solidFill>
          <a:ln w="22860">
            <a:solidFill>
              <a:srgbClr val="D9CDBA"/>
            </a:solidFill>
            <a:prstDash val="solid"/>
          </a:ln>
        </p:spPr>
        <p:txBody>
          <a:bodyPr/>
          <a:lstStyle/>
          <a:p>
            <a:endParaRPr lang="es-CL" sz="1500"/>
          </a:p>
        </p:txBody>
      </p:sp>
      <p:sp>
        <p:nvSpPr>
          <p:cNvPr id="10" name="Text 8"/>
          <p:cNvSpPr/>
          <p:nvPr/>
        </p:nvSpPr>
        <p:spPr>
          <a:xfrm>
            <a:off x="882947" y="3175894"/>
            <a:ext cx="2593082" cy="243781"/>
          </a:xfrm>
          <a:prstGeom prst="rect">
            <a:avLst/>
          </a:prstGeom>
          <a:noFill/>
          <a:ln/>
        </p:spPr>
        <p:txBody>
          <a:bodyPr wrap="none" lIns="0" tIns="0" rIns="0" bIns="0" rtlCol="0" anchor="t"/>
          <a:lstStyle/>
          <a:p>
            <a:pPr>
              <a:lnSpc>
                <a:spcPts val="1917"/>
              </a:lnSpc>
            </a:pPr>
            <a:r>
              <a:rPr lang="en-US" sz="1500" dirty="0">
                <a:solidFill>
                  <a:srgbClr val="3A3630"/>
                </a:solidFill>
                <a:latin typeface="Lora" pitchFamily="34" charset="0"/>
                <a:ea typeface="Lora" pitchFamily="34" charset="-122"/>
                <a:cs typeface="Lora" pitchFamily="34" charset="-120"/>
              </a:rPr>
              <a:t>Van Orden, K. A., et al. (2010)</a:t>
            </a:r>
            <a:endParaRPr lang="en-US" sz="1500" dirty="0"/>
          </a:p>
        </p:txBody>
      </p:sp>
      <p:sp>
        <p:nvSpPr>
          <p:cNvPr id="11" name="Text 9"/>
          <p:cNvSpPr/>
          <p:nvPr/>
        </p:nvSpPr>
        <p:spPr>
          <a:xfrm>
            <a:off x="882948" y="3519091"/>
            <a:ext cx="4945261" cy="530423"/>
          </a:xfrm>
          <a:prstGeom prst="rect">
            <a:avLst/>
          </a:prstGeom>
          <a:noFill/>
          <a:ln/>
        </p:spPr>
        <p:txBody>
          <a:bodyPr wrap="square" lIns="0" tIns="0" rIns="0" bIns="0" rtlCol="0" anchor="t"/>
          <a:lstStyle/>
          <a:p>
            <a:pPr>
              <a:lnSpc>
                <a:spcPts val="2083"/>
              </a:lnSpc>
            </a:pPr>
            <a:r>
              <a:rPr lang="en-US" sz="1292" dirty="0">
                <a:solidFill>
                  <a:srgbClr val="3A3630"/>
                </a:solidFill>
                <a:latin typeface="Source Sans 3" pitchFamily="34" charset="0"/>
                <a:ea typeface="Source Sans 3" pitchFamily="34" charset="-122"/>
                <a:cs typeface="Source Sans 3" pitchFamily="34" charset="-120"/>
              </a:rPr>
              <a:t>The interpersonal theory of suicide. </a:t>
            </a:r>
            <a:r>
              <a:rPr lang="en-US" sz="1292" i="1" dirty="0">
                <a:solidFill>
                  <a:srgbClr val="3A3630"/>
                </a:solidFill>
                <a:latin typeface="Source Sans 3" pitchFamily="34" charset="0"/>
                <a:ea typeface="Source Sans 3" pitchFamily="34" charset="-122"/>
                <a:cs typeface="Source Sans 3" pitchFamily="34" charset="-120"/>
              </a:rPr>
              <a:t>Psychological Review, 117</a:t>
            </a:r>
            <a:r>
              <a:rPr lang="en-US" sz="1292" dirty="0">
                <a:solidFill>
                  <a:srgbClr val="3A3630"/>
                </a:solidFill>
                <a:latin typeface="Source Sans 3" pitchFamily="34" charset="0"/>
                <a:ea typeface="Source Sans 3" pitchFamily="34" charset="-122"/>
                <a:cs typeface="Source Sans 3" pitchFamily="34" charset="-120"/>
              </a:rPr>
              <a:t>(2), 575-600. Revisión comprehensiva del modelo IPTS.</a:t>
            </a:r>
            <a:endParaRPr lang="en-US" sz="1292" dirty="0"/>
          </a:p>
        </p:txBody>
      </p:sp>
      <p:sp>
        <p:nvSpPr>
          <p:cNvPr id="12" name="Shape 10"/>
          <p:cNvSpPr/>
          <p:nvPr/>
        </p:nvSpPr>
        <p:spPr>
          <a:xfrm>
            <a:off x="6178848" y="2991048"/>
            <a:ext cx="5315049" cy="1243310"/>
          </a:xfrm>
          <a:prstGeom prst="roundRect">
            <a:avLst>
              <a:gd name="adj" fmla="val 2001"/>
            </a:avLst>
          </a:prstGeom>
          <a:solidFill>
            <a:srgbClr val="FEF5E7"/>
          </a:solidFill>
          <a:ln w="22860">
            <a:solidFill>
              <a:srgbClr val="D9CDBA"/>
            </a:solidFill>
            <a:prstDash val="solid"/>
          </a:ln>
        </p:spPr>
        <p:txBody>
          <a:bodyPr/>
          <a:lstStyle/>
          <a:p>
            <a:endParaRPr lang="es-CL" sz="1500"/>
          </a:p>
        </p:txBody>
      </p:sp>
      <p:sp>
        <p:nvSpPr>
          <p:cNvPr id="13" name="Text 11"/>
          <p:cNvSpPr/>
          <p:nvPr/>
        </p:nvSpPr>
        <p:spPr>
          <a:xfrm>
            <a:off x="6363693" y="3175894"/>
            <a:ext cx="3307755" cy="243781"/>
          </a:xfrm>
          <a:prstGeom prst="rect">
            <a:avLst/>
          </a:prstGeom>
          <a:noFill/>
          <a:ln/>
        </p:spPr>
        <p:txBody>
          <a:bodyPr wrap="none" lIns="0" tIns="0" rIns="0" bIns="0" rtlCol="0" anchor="t"/>
          <a:lstStyle/>
          <a:p>
            <a:pPr>
              <a:lnSpc>
                <a:spcPts val="1917"/>
              </a:lnSpc>
            </a:pPr>
            <a:r>
              <a:rPr lang="en-US" sz="1500" dirty="0">
                <a:solidFill>
                  <a:srgbClr val="3A3630"/>
                </a:solidFill>
                <a:latin typeface="Lora" pitchFamily="34" charset="0"/>
                <a:ea typeface="Lora" pitchFamily="34" charset="-122"/>
                <a:cs typeface="Lora" pitchFamily="34" charset="-120"/>
              </a:rPr>
              <a:t>O'Connor, R. C., &amp; Kirtley, O. J. (2018)</a:t>
            </a:r>
            <a:endParaRPr lang="en-US" sz="1500" dirty="0"/>
          </a:p>
        </p:txBody>
      </p:sp>
      <p:sp>
        <p:nvSpPr>
          <p:cNvPr id="14" name="Text 12"/>
          <p:cNvSpPr/>
          <p:nvPr/>
        </p:nvSpPr>
        <p:spPr>
          <a:xfrm>
            <a:off x="6363693" y="3519091"/>
            <a:ext cx="4945360" cy="530423"/>
          </a:xfrm>
          <a:prstGeom prst="rect">
            <a:avLst/>
          </a:prstGeom>
          <a:noFill/>
          <a:ln/>
        </p:spPr>
        <p:txBody>
          <a:bodyPr wrap="square" lIns="0" tIns="0" rIns="0" bIns="0" rtlCol="0" anchor="t"/>
          <a:lstStyle/>
          <a:p>
            <a:pPr>
              <a:lnSpc>
                <a:spcPts val="2083"/>
              </a:lnSpc>
            </a:pPr>
            <a:r>
              <a:rPr lang="en-US" sz="1292" dirty="0">
                <a:solidFill>
                  <a:srgbClr val="3A3630"/>
                </a:solidFill>
                <a:latin typeface="Source Sans 3" pitchFamily="34" charset="0"/>
                <a:ea typeface="Source Sans 3" pitchFamily="34" charset="-122"/>
                <a:cs typeface="Source Sans 3" pitchFamily="34" charset="-120"/>
              </a:rPr>
              <a:t>The integrated motivational-volitional model of suicidal behaviour. </a:t>
            </a:r>
            <a:r>
              <a:rPr lang="en-US" sz="1292" i="1" dirty="0">
                <a:solidFill>
                  <a:srgbClr val="3A3630"/>
                </a:solidFill>
                <a:latin typeface="Source Sans 3" pitchFamily="34" charset="0"/>
                <a:ea typeface="Source Sans 3" pitchFamily="34" charset="-122"/>
                <a:cs typeface="Source Sans 3" pitchFamily="34" charset="-120"/>
              </a:rPr>
              <a:t>Philosophical Transactions of the Royal Society B, 373</a:t>
            </a:r>
            <a:r>
              <a:rPr lang="en-US" sz="1292" dirty="0">
                <a:solidFill>
                  <a:srgbClr val="3A3630"/>
                </a:solidFill>
                <a:latin typeface="Source Sans 3" pitchFamily="34" charset="0"/>
                <a:ea typeface="Source Sans 3" pitchFamily="34" charset="-122"/>
                <a:cs typeface="Source Sans 3" pitchFamily="34" charset="-120"/>
              </a:rPr>
              <a:t>(1754).</a:t>
            </a:r>
            <a:endParaRPr lang="en-US" sz="1292" dirty="0"/>
          </a:p>
        </p:txBody>
      </p:sp>
      <p:sp>
        <p:nvSpPr>
          <p:cNvPr id="15" name="Shape 13"/>
          <p:cNvSpPr/>
          <p:nvPr/>
        </p:nvSpPr>
        <p:spPr>
          <a:xfrm>
            <a:off x="698103" y="4400153"/>
            <a:ext cx="5314950" cy="1243310"/>
          </a:xfrm>
          <a:prstGeom prst="roundRect">
            <a:avLst>
              <a:gd name="adj" fmla="val 2001"/>
            </a:avLst>
          </a:prstGeom>
          <a:solidFill>
            <a:srgbClr val="FEF5E7"/>
          </a:solidFill>
          <a:ln w="22860">
            <a:solidFill>
              <a:srgbClr val="D9CDBA"/>
            </a:solidFill>
            <a:prstDash val="solid"/>
          </a:ln>
        </p:spPr>
        <p:txBody>
          <a:bodyPr/>
          <a:lstStyle/>
          <a:p>
            <a:endParaRPr lang="es-CL" sz="1500"/>
          </a:p>
        </p:txBody>
      </p:sp>
      <p:sp>
        <p:nvSpPr>
          <p:cNvPr id="16" name="Text 14"/>
          <p:cNvSpPr/>
          <p:nvPr/>
        </p:nvSpPr>
        <p:spPr>
          <a:xfrm>
            <a:off x="882948" y="4584998"/>
            <a:ext cx="2898874" cy="243781"/>
          </a:xfrm>
          <a:prstGeom prst="rect">
            <a:avLst/>
          </a:prstGeom>
          <a:noFill/>
          <a:ln/>
        </p:spPr>
        <p:txBody>
          <a:bodyPr wrap="none" lIns="0" tIns="0" rIns="0" bIns="0" rtlCol="0" anchor="t"/>
          <a:lstStyle/>
          <a:p>
            <a:pPr>
              <a:lnSpc>
                <a:spcPts val="1917"/>
              </a:lnSpc>
            </a:pPr>
            <a:r>
              <a:rPr lang="en-US" sz="1500" dirty="0">
                <a:solidFill>
                  <a:srgbClr val="3A3630"/>
                </a:solidFill>
                <a:latin typeface="Lora" pitchFamily="34" charset="0"/>
                <a:ea typeface="Lora" pitchFamily="34" charset="-122"/>
                <a:cs typeface="Lora" pitchFamily="34" charset="-120"/>
              </a:rPr>
              <a:t>Gálvez, J. F., &amp; Miranda, R. (2021)</a:t>
            </a:r>
            <a:endParaRPr lang="en-US" sz="1500" dirty="0"/>
          </a:p>
        </p:txBody>
      </p:sp>
      <p:sp>
        <p:nvSpPr>
          <p:cNvPr id="17" name="Text 15"/>
          <p:cNvSpPr/>
          <p:nvPr/>
        </p:nvSpPr>
        <p:spPr>
          <a:xfrm>
            <a:off x="882948" y="4928195"/>
            <a:ext cx="4945261" cy="530423"/>
          </a:xfrm>
          <a:prstGeom prst="rect">
            <a:avLst/>
          </a:prstGeom>
          <a:noFill/>
          <a:ln/>
        </p:spPr>
        <p:txBody>
          <a:bodyPr wrap="square" lIns="0" tIns="0" rIns="0" bIns="0" rtlCol="0" anchor="t"/>
          <a:lstStyle/>
          <a:p>
            <a:pPr>
              <a:lnSpc>
                <a:spcPts val="2083"/>
              </a:lnSpc>
            </a:pPr>
            <a:r>
              <a:rPr lang="en-US" sz="1292" dirty="0">
                <a:solidFill>
                  <a:srgbClr val="3A3630"/>
                </a:solidFill>
                <a:latin typeface="Source Sans 3" pitchFamily="34" charset="0"/>
                <a:ea typeface="Source Sans 3" pitchFamily="34" charset="-122"/>
                <a:cs typeface="Source Sans 3" pitchFamily="34" charset="-120"/>
              </a:rPr>
              <a:t>Psicología postbiográfica y esperanza radical en la intervención suicida. </a:t>
            </a:r>
            <a:r>
              <a:rPr lang="en-US" sz="1292" i="1" dirty="0">
                <a:solidFill>
                  <a:srgbClr val="3A3630"/>
                </a:solidFill>
                <a:latin typeface="Source Sans 3" pitchFamily="34" charset="0"/>
                <a:ea typeface="Source Sans 3" pitchFamily="34" charset="-122"/>
                <a:cs typeface="Source Sans 3" pitchFamily="34" charset="-120"/>
              </a:rPr>
              <a:t>Revista de Psicoterapia, 32</a:t>
            </a:r>
            <a:r>
              <a:rPr lang="en-US" sz="1292" dirty="0">
                <a:solidFill>
                  <a:srgbClr val="3A3630"/>
                </a:solidFill>
                <a:latin typeface="Source Sans 3" pitchFamily="34" charset="0"/>
                <a:ea typeface="Source Sans 3" pitchFamily="34" charset="-122"/>
                <a:cs typeface="Source Sans 3" pitchFamily="34" charset="-120"/>
              </a:rPr>
              <a:t>(118), 45-67.</a:t>
            </a:r>
            <a:endParaRPr lang="en-US" sz="1292" dirty="0"/>
          </a:p>
        </p:txBody>
      </p:sp>
      <p:sp>
        <p:nvSpPr>
          <p:cNvPr id="18" name="Shape 16"/>
          <p:cNvSpPr/>
          <p:nvPr/>
        </p:nvSpPr>
        <p:spPr>
          <a:xfrm>
            <a:off x="6178848" y="4400153"/>
            <a:ext cx="5315049" cy="1243310"/>
          </a:xfrm>
          <a:prstGeom prst="roundRect">
            <a:avLst>
              <a:gd name="adj" fmla="val 2001"/>
            </a:avLst>
          </a:prstGeom>
          <a:solidFill>
            <a:srgbClr val="FEF5E7"/>
          </a:solidFill>
          <a:ln w="22860">
            <a:solidFill>
              <a:srgbClr val="D9CDBA"/>
            </a:solidFill>
            <a:prstDash val="solid"/>
          </a:ln>
        </p:spPr>
        <p:txBody>
          <a:bodyPr/>
          <a:lstStyle/>
          <a:p>
            <a:endParaRPr lang="es-CL" sz="1500"/>
          </a:p>
        </p:txBody>
      </p:sp>
      <p:sp>
        <p:nvSpPr>
          <p:cNvPr id="19" name="Text 17"/>
          <p:cNvSpPr/>
          <p:nvPr/>
        </p:nvSpPr>
        <p:spPr>
          <a:xfrm>
            <a:off x="6363693" y="4584998"/>
            <a:ext cx="2089348" cy="243781"/>
          </a:xfrm>
          <a:prstGeom prst="rect">
            <a:avLst/>
          </a:prstGeom>
          <a:noFill/>
          <a:ln/>
        </p:spPr>
        <p:txBody>
          <a:bodyPr wrap="none" lIns="0" tIns="0" rIns="0" bIns="0" rtlCol="0" anchor="t"/>
          <a:lstStyle/>
          <a:p>
            <a:pPr>
              <a:lnSpc>
                <a:spcPts val="1917"/>
              </a:lnSpc>
            </a:pPr>
            <a:r>
              <a:rPr lang="en-US" sz="1500" dirty="0">
                <a:solidFill>
                  <a:srgbClr val="3A3630"/>
                </a:solidFill>
                <a:latin typeface="Lora" pitchFamily="34" charset="0"/>
                <a:ea typeface="Lora" pitchFamily="34" charset="-122"/>
                <a:cs typeface="Lora" pitchFamily="34" charset="-120"/>
              </a:rPr>
              <a:t>Lewis, S. P., et al. (2019)</a:t>
            </a:r>
            <a:endParaRPr lang="en-US" sz="1500" dirty="0"/>
          </a:p>
        </p:txBody>
      </p:sp>
      <p:sp>
        <p:nvSpPr>
          <p:cNvPr id="20" name="Text 18"/>
          <p:cNvSpPr/>
          <p:nvPr/>
        </p:nvSpPr>
        <p:spPr>
          <a:xfrm>
            <a:off x="6363693" y="4928195"/>
            <a:ext cx="4945360" cy="530423"/>
          </a:xfrm>
          <a:prstGeom prst="rect">
            <a:avLst/>
          </a:prstGeom>
          <a:noFill/>
          <a:ln/>
        </p:spPr>
        <p:txBody>
          <a:bodyPr wrap="square" lIns="0" tIns="0" rIns="0" bIns="0" rtlCol="0" anchor="t"/>
          <a:lstStyle/>
          <a:p>
            <a:pPr>
              <a:lnSpc>
                <a:spcPts val="2083"/>
              </a:lnSpc>
            </a:pPr>
            <a:r>
              <a:rPr lang="en-US" sz="1292" dirty="0">
                <a:solidFill>
                  <a:srgbClr val="3A3630"/>
                </a:solidFill>
                <a:latin typeface="Source Sans 3" pitchFamily="34" charset="0"/>
                <a:ea typeface="Source Sans 3" pitchFamily="34" charset="-122"/>
                <a:cs typeface="Source Sans 3" pitchFamily="34" charset="-120"/>
              </a:rPr>
              <a:t>Recent developments in understanding and managing self-harm and suicidal ideation. </a:t>
            </a:r>
            <a:r>
              <a:rPr lang="en-US" sz="1292" i="1" dirty="0">
                <a:solidFill>
                  <a:srgbClr val="3A3630"/>
                </a:solidFill>
                <a:latin typeface="Source Sans 3" pitchFamily="34" charset="0"/>
                <a:ea typeface="Source Sans 3" pitchFamily="34" charset="-122"/>
                <a:cs typeface="Source Sans 3" pitchFamily="34" charset="-120"/>
              </a:rPr>
              <a:t>Current Opinion in Psychology, 27</a:t>
            </a:r>
            <a:r>
              <a:rPr lang="en-US" sz="1292" dirty="0">
                <a:solidFill>
                  <a:srgbClr val="3A3630"/>
                </a:solidFill>
                <a:latin typeface="Source Sans 3" pitchFamily="34" charset="0"/>
                <a:ea typeface="Source Sans 3" pitchFamily="34" charset="-122"/>
                <a:cs typeface="Source Sans 3" pitchFamily="34" charset="-120"/>
              </a:rPr>
              <a:t>, 58-63.</a:t>
            </a:r>
            <a:endParaRPr lang="en-US" sz="1292" dirty="0"/>
          </a:p>
        </p:txBody>
      </p:sp>
      <p:sp>
        <p:nvSpPr>
          <p:cNvPr id="21" name="Text 19"/>
          <p:cNvSpPr/>
          <p:nvPr/>
        </p:nvSpPr>
        <p:spPr>
          <a:xfrm>
            <a:off x="698104" y="5829994"/>
            <a:ext cx="10795793" cy="530423"/>
          </a:xfrm>
          <a:prstGeom prst="rect">
            <a:avLst/>
          </a:prstGeom>
          <a:noFill/>
          <a:ln/>
        </p:spPr>
        <p:txBody>
          <a:bodyPr wrap="square" lIns="0" tIns="0" rIns="0" bIns="0" rtlCol="0" anchor="t"/>
          <a:lstStyle/>
          <a:p>
            <a:pPr>
              <a:lnSpc>
                <a:spcPts val="2083"/>
              </a:lnSpc>
            </a:pPr>
            <a:r>
              <a:rPr lang="en-US" sz="1292" dirty="0">
                <a:solidFill>
                  <a:srgbClr val="3A3630"/>
                </a:solidFill>
                <a:latin typeface="Source Sans 3" pitchFamily="34" charset="0"/>
                <a:ea typeface="Source Sans 3" pitchFamily="34" charset="-122"/>
                <a:cs typeface="Source Sans 3" pitchFamily="34" charset="-120"/>
              </a:rPr>
              <a:t>Estas referencias constituyen la base teórica y empírica para la comprensión contemporánea del fenómeno suicida, integrando perspectivas interpersonales, cognitivas y existenciales en un marco clínico aplicable.</a:t>
            </a:r>
            <a:endParaRPr lang="en-US" sz="1292" dirty="0"/>
          </a:p>
        </p:txBody>
      </p:sp>
    </p:spTree>
  </p:cSld>
  <p:clrMapOvr>
    <a:masterClrMapping/>
  </p:clrMapOvr>
</p:sld>
</file>

<file path=ppt/theme/theme1.xml><?xml version="1.0" encoding="utf-8"?>
<a:theme xmlns:a="http://schemas.openxmlformats.org/drawingml/2006/main" name="Portal">
  <a:themeElements>
    <a:clrScheme name="Portal">
      <a:dk1>
        <a:sysClr val="windowText" lastClr="000000"/>
      </a:dk1>
      <a:lt1>
        <a:sysClr val="window" lastClr="FFFFFF"/>
      </a:lt1>
      <a:dk2>
        <a:srgbClr val="051618"/>
      </a:dk2>
      <a:lt2>
        <a:srgbClr val="EEEEE7"/>
      </a:lt2>
      <a:accent1>
        <a:srgbClr val="2E744E"/>
      </a:accent1>
      <a:accent2>
        <a:srgbClr val="64924A"/>
      </a:accent2>
      <a:accent3>
        <a:srgbClr val="A9A747"/>
      </a:accent3>
      <a:accent4>
        <a:srgbClr val="20758C"/>
      </a:accent4>
      <a:accent5>
        <a:srgbClr val="23958F"/>
      </a:accent5>
      <a:accent6>
        <a:srgbClr val="E48754"/>
      </a:accent6>
      <a:hlink>
        <a:srgbClr val="64924A"/>
      </a:hlink>
      <a:folHlink>
        <a:srgbClr val="23958F"/>
      </a:folHlink>
    </a:clrScheme>
    <a:fontScheme name="Portal">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rtal" id="{0ABBBF5E-3148-4678-B376-37E3B053AF96}" vid="{A0700DDD-AFAF-45FE-A421-C7B91699B3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FE183944-B4A3-408F-84AF-B39A80239D41}">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898A4A3-E691-488B-80DD-C39460F0CA79}">
  <ds:schemaRefs>
    <ds:schemaRef ds:uri="http://schemas.microsoft.com/sharepoint/v3/contenttype/forms"/>
  </ds:schemaRefs>
</ds:datastoreItem>
</file>

<file path=customXml/itemProps3.xml><?xml version="1.0" encoding="utf-8"?>
<ds:datastoreItem xmlns:ds="http://schemas.openxmlformats.org/officeDocument/2006/customXml" ds:itemID="{8230244F-B41E-4EF0-A264-C4482E5B0716}">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Portal</Template>
  <TotalTime>3085</TotalTime>
  <Words>7387</Words>
  <Application>Microsoft Macintosh PowerPoint</Application>
  <PresentationFormat>Panorámica</PresentationFormat>
  <Paragraphs>486</Paragraphs>
  <Slides>52</Slides>
  <Notes>52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52</vt:i4>
      </vt:variant>
    </vt:vector>
  </HeadingPairs>
  <TitlesOfParts>
    <vt:vector size="60" baseType="lpstr">
      <vt:lpstr>Arial</vt:lpstr>
      <vt:lpstr>Calibri</vt:lpstr>
      <vt:lpstr>Lora</vt:lpstr>
      <vt:lpstr>Lora Light</vt:lpstr>
      <vt:lpstr>Source Sans 3</vt:lpstr>
      <vt:lpstr>Trade Gothic Next Cond</vt:lpstr>
      <vt:lpstr>Trade Gothic Next Light</vt:lpstr>
      <vt:lpstr>Portal</vt:lpstr>
      <vt:lpstr>Intervenciones innovadoras y avances en tratamientos en suicidio</vt:lpstr>
      <vt:lpstr>Introducción: La Paradoja Latinoamericana</vt:lpstr>
      <vt:lpstr>Datos Clave para la Toma de Decisiones Clínicas (2024-2025)</vt:lpstr>
      <vt:lpstr>Epidemiología y factores de riesgo</vt:lpstr>
      <vt:lpstr>Módulo 1: Neurobiología y Modelos Teóricos Contemporáneos</vt:lpstr>
      <vt:lpstr>Módulo 2: Protocolo CAMS</vt:lpstr>
      <vt:lpstr>Módulo 3: Intervenciones de Estabilización y Seguridad</vt:lpstr>
      <vt:lpstr>Módulo 4: Psicoterapia de Tercera Generación</vt:lpstr>
      <vt:lpstr>Módulo 5: Enfoque Intercultural y Poblaciones Indígenas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Tratamientos y Prevención</vt:lpstr>
      <vt:lpstr>Evaluación y detección temprana</vt:lpstr>
      <vt:lpstr>Psicoterapias basadas en evidencia</vt:lpstr>
      <vt:lpstr>Intervenciones breves y digitales</vt:lpstr>
      <vt:lpstr>Neuromodulación y tratamientos farmacológicos</vt:lpstr>
      <vt:lpstr>Prevención y Perspectivas</vt:lpstr>
      <vt:lpstr>Prevención comunitaria y políticas públicas</vt:lpstr>
      <vt:lpstr>Avances y perspectivas futuras</vt:lpstr>
      <vt:lpstr>Conclusiones y recomendaciones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rodrigo Mardones</cp:lastModifiedBy>
  <cp:revision>5</cp:revision>
  <dcterms:created xsi:type="dcterms:W3CDTF">2025-08-21T17:42:37Z</dcterms:created>
  <dcterms:modified xsi:type="dcterms:W3CDTF">2025-12-07T22:45:34Z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